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47"/>
  </p:notesMasterIdLst>
  <p:sldIdLst>
    <p:sldId id="511" r:id="rId2"/>
    <p:sldId id="463" r:id="rId3"/>
    <p:sldId id="552" r:id="rId4"/>
    <p:sldId id="678" r:id="rId5"/>
    <p:sldId id="535" r:id="rId6"/>
    <p:sldId id="679" r:id="rId7"/>
    <p:sldId id="533" r:id="rId8"/>
    <p:sldId id="680" r:id="rId9"/>
    <p:sldId id="681" r:id="rId10"/>
    <p:sldId id="682" r:id="rId11"/>
    <p:sldId id="512" r:id="rId12"/>
    <p:sldId id="513" r:id="rId13"/>
    <p:sldId id="514" r:id="rId14"/>
    <p:sldId id="683" r:id="rId15"/>
    <p:sldId id="515" r:id="rId16"/>
    <p:sldId id="516" r:id="rId17"/>
    <p:sldId id="517" r:id="rId18"/>
    <p:sldId id="518" r:id="rId19"/>
    <p:sldId id="519" r:id="rId20"/>
    <p:sldId id="684" r:id="rId21"/>
    <p:sldId id="685" r:id="rId22"/>
    <p:sldId id="686" r:id="rId23"/>
    <p:sldId id="521" r:id="rId24"/>
    <p:sldId id="522" r:id="rId25"/>
    <p:sldId id="523" r:id="rId26"/>
    <p:sldId id="524" r:id="rId27"/>
    <p:sldId id="525" r:id="rId28"/>
    <p:sldId id="526" r:id="rId29"/>
    <p:sldId id="527" r:id="rId30"/>
    <p:sldId id="528" r:id="rId31"/>
    <p:sldId id="529" r:id="rId32"/>
    <p:sldId id="530" r:id="rId33"/>
    <p:sldId id="532" r:id="rId34"/>
    <p:sldId id="531" r:id="rId35"/>
    <p:sldId id="520" r:id="rId36"/>
    <p:sldId id="677" r:id="rId37"/>
    <p:sldId id="673" r:id="rId38"/>
    <p:sldId id="674" r:id="rId39"/>
    <p:sldId id="675" r:id="rId40"/>
    <p:sldId id="477" r:id="rId41"/>
    <p:sldId id="399" r:id="rId42"/>
    <p:sldId id="409" r:id="rId43"/>
    <p:sldId id="481" r:id="rId44"/>
    <p:sldId id="482" r:id="rId45"/>
    <p:sldId id="50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0" d="100"/>
          <a:sy n="80" d="100"/>
        </p:scale>
        <p:origin x="111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26.403"/>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2928 583 0,'-20'0'0,"40"0"47,-20-21-16,0 0 0,0 1-15,-20 20-1,-2 0 1,2 0-16,-1 0 16,0 0-16,1 20 0,-22-20 15,21 21-15,1 0 0,-1-1 16,0-20-16,0 22 15,21-2-15,0 1 0,21-1 16,-21 1 0,21-21-16,20 0 15,-20 21-15,-1-21 0,22 0 0,-21 0 16,20 0-16,-19 0 16,-2 0-16,1 0 0,-1 21 15,1-21-15,0 0 0,0 21 16,-21-1-16,0 1 15,0-1 1,0 2-16,-21-22 16,0 20-16,0 1 0,1 0 15,-21-21-15,19 20 0,-19-20 16,20 22-16,-21-22 16,22 0-16,-1 0 0,1 0 15,-1 0-15,0-22 16,0 22-1,21-20-15</inkml:trace>
  <inkml:trace contextRef="#ctx0" brushRef="#br0" timeOffset="1">3136 666 0,'-22'0'15,"22"20"1,0 1-1,0 0 1,0 0-16,0 0 0,0-1 16,0 1-16,0-1 15,0 2-15,0 19 0,0-20 16,-20-1-16,20 2 16,-21-22-1,21-22 1,0 2-1,0-22-15,21 22 0,-21-22 16,0 1-16,20-1 0,-20 0 16,22 1-16,-2-1 15,1 22-15,-21-22 0,21 22 16,-1-2-16,2 2 16,-2 20-16,1 0 0,-1 20 15,1 2-15,-21 19 0,22-20 16,-2 21-16,-20-1 15,21 0-15,-21-20 0,20 21 16,-20-1-16,0 1 16,21-22-16,-21 1 0,0 0 15</inkml:trace>
  <inkml:trace contextRef="#ctx0" brushRef="#br0" timeOffset="2">3156 790 0,'0'-20'16,"0"-1"15,21 21-31,0 0 0,-1-21 16,2 21-16,19 0 0</inkml:trace>
  <inkml:trace contextRef="#ctx0" brushRef="#br0" timeOffset="3">3468 603 0,'0'22'47,"0"-2"-32,21 1-15,-21-1 16,0 1-16,20 21 0,-20-21 16,0-1-16,21 21 0,-21-19 15,0-2-15,0 1 16,0 0-16,0-1 0,-21 2 16,1-44 15,-1 2-31,21-1 15,-21-20-15,21 19 16,-21-19-16,21 0 0,0-1 16,-21 1-16,21 0 15,0 19-15,21-19 0,0 20 16,-21 1-16,21 20 0,0-22 16,-1 22-16,1 0 15,-1 22-15,2-22 0,-2 20 16,1 1-16,-21 0 15,21-1-15,-21 2 0,0-2 16,0 1-16,0-1 0,-21 1 16,0 0-16,1 0 15,-2-21-15,2 0 0,-1 21 16,1-21-16,-1-21 16</inkml:trace>
  <inkml:trace contextRef="#ctx0" brushRef="#br0" timeOffset="4">3966 499 0,'0'-20'0,"0"-1"16,0 1-1,-21 20-15,0 0 16,1 20 0,-1 1-16,0-1 0,0 2 15,1-2-15,-1 22 16,0 0-16,21-1 0,-21 0 15,21 1-15,0-1 0,21 0 16,-21-19-16,21 19 16,0-20-16,-1-1 0,1-20 15,21 22-15,-22-22 16,1 0-16,20-22 0,-19 22 16,-2-20-16,1-1 15,-1 0-15,-20 1 0,0-22 16,0 21-16,0 1 0,0-1 15,-20 0-15,20 0 16,-21 0-16,1 1 16,20-1-16,20 21 31,1 0-31,-1 21 16,1-21-16,-21 20 15,21 1-15,0 0 0,-21 0 16,21 0-16,-21-1 0,0 1 15,20 21-15,-20-22 16,0 1-16,0 0 16</inkml:trace>
  <inkml:trace contextRef="#ctx0" brushRef="#br0" timeOffset="5">4381 521 0,'0'-22'0,"-21"22"0,1-20 16,-1 20 0,21 20-1,-21 2-15,21-2 16,0 1-16,0 0 15,0 21-15,0-22 0,0 21 16,0 1-16,21-21 16,0 20-16,-1-20 0,1 21 15,-1-22-15,1 1 0,0 0 16,0-21-16,20 0 16,-20 0-16,21 0 15,-22-21-15,1 0 0,0 1 16,0-22-16,0 21 0,-21-20 15,0-1-15,0 1 0,0 0 16,-21 19-16,21-19 16,-21 20-16,0 1 0,0-2 15,1 2-15,-1 20 0,0 0 16,0 0-16,1 20 16</inkml:trace>
  <inkml:trace contextRef="#ctx0" brushRef="#br0" timeOffset="6">4775 458 0,'21'-20'0,"0"20"31,-1 0-31,1 20 15,-21 1 1,21 21-16,0-22 0,-21 22 16,0 0-16,0-1 15,0 0-15,0 1 0,0-1 16,0 0-16,0 1 0,-21-21 16</inkml:trace>
  <inkml:trace contextRef="#ctx0" brushRef="#br0" timeOffset="7">4941 43 0,'0'-21'0,"-21"21"16,-20-20-16,20 20 16,0 0-16,-20 0 0,20 0 15,-21 0-15,1 0 0,0 20 16,-22-20-16,1 0 16,0 0-16,-1 21 0,-19-21 15,-22 0-15,0 0 0,1 20 16,-1-20-16,0 0 15,-20 0-15,20 0 0,0 0 16,0 0-16,0 0 16,0 0-16,21 0 0,0 0 15,21 0-15,0 0 16,0 0-16,-1 22 0,1-22 16,20 0-16,1 0 0,-21 0 15,20 21-15,0-21 16,1 20-16,0-20 0,-1 21 15,1-21-15,20 20 16,-21-20-16,1 0 0,20 22 16,1-22-16,-22 0 0,21 0 15,1 0-15,-1 0 16,0 20-16,0-20 16,0 0-16,1 0 15,20 21-15,-21-21 16,21 21-1,0-1 1,0 2 0,0-2-16,21 1 0,-21 20 15,20-20-15,-20 21 16,21-1-16,-21 1 0,21 20 16,-21-20-16,21-1 15,-21 63-15,21-43 16,-21-19-16,0 20 15,0-20-15,0 20 0,20-20 16,-20-1-16,0-20 0,0 21 16,0-22-16,21 1 15,-21 0-15,20-21 16,2 20 0,-2-20-1,1 0-15,0 0 16,-1 0-1,1 0-15,0 0 16,0 0-16,-1 22 0,1-22 16,21 0-16,-1 0 15,0 0-15,1 0 0,20 0 16,-20 0-16,20 0 0,1 0 16,20 0-16,-21 0 15,21 0-15,0 0 0,-1 0 16,2 0-16,19 0 15,1 20-15,0-20 0,0 0 16,0 0-16,0 0 16,20 0-16,0 0 0,-20 0 15,21 0-15,-1 0 0,-20 21 16,21-21-16,-21 0 16,-1 0-16,1 0 0,-21 20 15,21-20-15,-21 0 0,0 0 16,0 0-16,0 0 15,0 21-15,-20-21 0,-2 0 16,-19 0-16,20 0 16,-21 0-16,1 0 0,-21 0 15,20 0-15,-19 0 0,-2 0 16,1-21 0,-21 1 30,-21 20-30,21-21 0,-20 21-16,20-20 0,-22-2 15,22 2-15,-20-22 16,-1 22-16,21-22 0,-21 1 16,1-1-16,-2-20 0,2-1 15,-1 1-15,-20 0 16,20 0-16,0-1 15,21 2-15,-21-2 0,1 0 16,20 22-16,0 0 0,0-1 16,0 1-16,0 20 0,0-21 15,0 22-15,0-1 16,0 0-16,0 1 16,0-2-1,20 22-15,-20-20 16,0-1 31,-20 21-32,-1 0-15,1-20 0,-2 20 16,2-21-16,-22 21 0,0 0 16,1-22-16,-21 22 15,-21-20-15,21 20 0,-42 0 16,20 0-16,-40-21 15,20 21-15,-20 0 0,-1 0 16,1 0-16</inkml:trace>
  <inkml:trace contextRef="#ctx0" brushRef="#br0" timeOffset="8">3758 1371 0,'21'0'15,"0"0"-15,0 0 16,-21 21-1,0 0 1,0 0 0,0-1-1,0 1 17,0 0-1,20 0-16,-20-1 1,0 1-16,0 0 16,0 0-1,0 0-15,0-1 0,0 1 16,-20 20-16,20-19 0,0 19 16,0-21-16,0 22 15,0-21-15,0 20 0,0 1 16,0-1-16,-21-20 15,21 21-15,0-1 0,0-20 16,0 20-16,0 22 16,0-22-16,0-20 15,0 20-15,0-20 16,0 62-16,0-62 16,0 21-16,21-22 0,-21 1 15,0 20-15,0-20 0,0 0 16,0 20-16,0-20 15,0 0-15,0 0 0,0 0 16,0-1-16,0 1 0,0-1 16,0 2-1,0-2-15,0 1 16,0 0 0,0-1-1,0 2 1,-21-22-16,21 20 31</inkml:trace>
  <inkml:trace contextRef="#ctx0" brushRef="#br0" timeOffset="9">3550 2762 0,'-20'0'16,"20"20"15,0 2-15,20-22-16,2 20 0,-2 1 15,1-21-15,0 21 16,-1-1-16,22 2 0,-21-2 16</inkml:trace>
  <inkml:trace contextRef="#ctx0" brushRef="#br0" timeOffset="10">4111 2866 0,'21'-21'16,"0"21"-16,-21-21 0,20 1 31,-20 40-15,-20-20 0,-1 21-16,0-21 15,-21 21-15,1-1 0,-1 22 16,-20-21-16,21-1 15,-21 1-15,20 0 0,0 0 16,1 0-16,21-21 0</inkml:trace>
  <inkml:trace contextRef="#ctx0" brushRef="#br0" timeOffset="11">167 3489 0,'0'-21'16,"-20"21"-1,20 21 1,0-1-1,-21 1 1,21 21-16,0-1 0,0 0 16,0 22-16,0-1 0,0 0 15,0 1-15,21 19 16,-21 1-16,20 1 0,-20-1 16,22-1-16,-22 1 15,0-20-15,0 20 0,20-21 16,-20 21-16,0-21 15,0 21-15,0-20 0,0 20 16,0-21-16,-20 21 0,20-21 16,0 21-16,-22-20 15,22-1-15,-20 21 0,20-21 16,-21 0-16,1 1 16,20-22-16,-21 22 0,21-22 15,-22 21-15,22-20 0,-20 20 16,20-21-16,0 22 15,-21-22-15,21 0 0,0 1 16,0 0-16,0 0 0,0-1 16,0-21-16,0 22 15,0-21-15,0 20 0,0-20 16,0 21-16,0-22 16,0 22-16,0-22 0,0 22 15,0-21-15,0-1 0,0 1 16,0 21-16,-20-21 15,20-1-15,0 1 0,0 0 16,0 21-16,0-22 16,0 1-16,0-1 0,0 2 15,0-2-15,0 1 0,0 0 16,0-1-16,0 2 16,0-2-16,0 1 15,0-1-15,0 1 16,0 0-1,0 0 1,0 0 0,0-1-1,20-20 1,1 0 0,-1 0-16,2-20 15,-1 20-15,-1 0 16,1 0-16,-1 0 0,22 0 15,-21 0-15,20 0 0,-19 0 16,19 20-16,0-20 16,22 0-16,-2 0 0,2 0 15,20 0-15,0 0 16,0 0-16,21 0 0,-1 0 16,1-20-16,21 20 0,-22 0 15,22 0-15,0 0 16,20 0-16,-20 20 15,20-20-15,0 0 0,145 0 16,-144 0-16,-21 0 16,20 0-16,0 0 15,-20 0-15,-1 0 0,1 0 16,-21 0-16,20 0 0,-20 0 16,20 21-16,-20-21 15,124 21 1,-124-21-16,20 0 0,-20 0 15,124 0-15,-124 0 16,0 0-16,0 0 0,104 0 16,-125 0-1,21 0-15,-21 0 0,21 0 16,-22 0-16,1-21 16,21 21-16,-21 0 0,0 0 15,0 0-15,0 0 16,0 0-16,0 0 0,0 0 15,0 0-15,0 0 0,-21 21 16,21-21-16,-20 0 16,-1 0-16,0 21 0,0-21 15,21 0-15,-20 20 0,20-20 16,0 0-16,0 0 16,-21 0-16,21 0 0,0 0 15,-20 0-15,20 0 16,-21 0-16,0 0 0,0 0 15,1 0-15,-22 0 0,21 21 16,-20-21-16,20 0 16,-21 0-16,22 0 0,-22 0 15,22 0-15,-1 21 0,-20-21 16,-1 0-16,22 0 16,-22 0-16,0 0 0,1 0 15,-1 0-15,0 0 16,1 20-16,0-20 0,-22 0 15,22 0-15,-21 0 0,20 0 16,-20 0-16,0 0 16,20 0-16,-20 0 0,-1 0 15,2 0-15,-2 0 16,1 0-16,0 0 16,-1-20-1,2 20-15,-2 0 16,1 0-16,-21-21 15,0 0 1,-21 21 0,1-20-1,-2 20-15,2 0 16,-1-21-16,0 21 16,1-21-16,20 0 0,0-20 15,-22 20 1,22-21-16,0 1 0,22-21 15,-22 0-15,20-1 16,1 1-16,-21-21 0,21 0 16,-21 0-16,0-1 0,20 2 15,2-1-15,-22 0 16,20-1-16,-20 23 0,21-23 16,-1 1-16,-20 1 15,0-1-15,21-1 16,-21 1-16,0 1 0,0-22 0,0 21 15,0 0-15,0-1 16,0 2-16,0 19 0,0 1 16,0 0-16,0-1 15,0 1-15,0 20 0,0-19 16,0 19-16,0-20 0,0 20 16,0 1-16,0-1 15,0 0-15,0 1 0,0 21 16,0-22-16,0 0 15,-21 22-15,21-1 0,-20-21 16,20 22-16,-21-22 0,21 21 16,-20 0-16,20 1 15,-22-21-15,22 19 0,-20 2 16,-1-22-16,21 22 16,0-2-16,-21-19 0,21 21 15,0-1-15,-20 0 0,20-21 16,0 22-16,0-1 15,0 1-15,0-2 0,0 2 16,0-1-16,0 0 16,0 1-16,0-2 15,0 2-15,20-1 16,-20 1 0,0-1-1,0-1 1,0 2-1,0-1 1,0 1 0,0-1-1,21 21-15,-21-20 16,0-2 0,-21 22 30,1 0-46,-2 0 16,2 0-16,-1 0 16,1 0-16,-22 0 0,21 0 15,-41 0-15,0 0 16,0 0-16,-21 0 0,-1 0 16,-20 0-16,1 0 15,-22 0-15,21-21 0,-20 21 16,0 0-16,-1-20 0,1 20 15,-1-21-15,0 21 16,1-20-16,-1 20 0,1-22 16,0 22-16,-1-20 15,21 20-15,-21-21 0,21 21 16,-20 0-16,20 0 0,-20-21 16,20 21-16,0 0 15,-124 0-15,145 0 16,-20 0-16,19 0 0,1 0 15,21 0-15,-21 0 16,21 0-16,0 0 0,-1 0 16,0 0-16,2 0 15,-2 0-15,1-20 0,0 20 16,0 0-16,-1 0 0,-82 0 16,83-22-1,-1 22-15,-19 0 0,19 0 16,-20 0-16,21 0 15,-21 0-15,0 0 0,21 0 16,-21 0-16,-1-20 0,23 20 16,-23 0-16,1 0 15,-62 0 1,82 0-16,-20 0 0,21 20 16,-21-20-16,0 0 0,21 0 15,0 0-15,-22 0 0,23 0 16,-2 0-16,-19 0 15,19 0-15,0 0 0,22 0 16,-21 0-16,0 0 16,20 0-16,-20 0 0,21 0 15,-1 0-15,1-20 0,-1 20 16,0 0-16,1 0 16,20 0-16,-20 0 0,-1 0 15,21 0-15,-20 0 0,20-21 16,-20 21-16,-1 0 15,1 0-15,-1 0 0,0 0 16,1 0-16,-1 0 16,1 0-16,-1 21 0,1-21 15,0 0-15,-1 0 0,0 0 16,22 0-16,-22 0 16,21 0-16,1 0 0,-22 0 15,21 0-15,0 0 16,1 0-16,-1 0 0,1 0 15,-2 0-15,2 0 16,-22 0-16,22 0 0,-1 0 16,-21 0-16,1 20 15,-1-20-15,21 0 16,-20 22-16,21-22 0,-2 0 16,2 20-16,-22-20 15,22 0-15,-2 0 0,2 0 16,-1 21-16,1-21 0,-1 0 15,0 0-15,0 0 16,0 0-16,1 21 16,-1-21-16,1 0 15,-2 0 1,2 0-16,20 20 16,-21-20-1,21 22 1,-21-22-16,21 20 15,-20 1 1,20-1 15,0 1-31,0 1 16,0-2-16,0 1 16,0-1-16,20 1 15,-20-1-15,0 2 16,0-1-16,0-1 15,0 1-15,0-1 16,0 2-16,0-2 0</inkml:trace>
  <inkml:trace contextRef="#ctx0" brushRef="#br0" timeOffset="12">375 3572 0,'0'-22'0,"0"2"16,0 40 0,0 2-1,0 19-15,0-20 16,0 21-16,0-1 0,0 0 16,-21 1-16,21-1 0,-20 0 15,20 1-15,0-21 16,-21 0-16,21-1 0,0-40 31,0-1-31,0 0 16,0-21-16,21 22 15,-21-42-15,0 20 16,20-20-16,1-42 16,-21 42-16,21 21 0,-21-2 15,21 23-15,0-21 0,-1 41 16,1 0-16,-1 0 15,2 0-15,-2 20 0,1 21 16,0-19-16,-1 19 0,2 0 16,-2 1-16,-20 20 15,21-20-15,-1-1 0,-20 1 16,0 0-16,0 19 16</inkml:trace>
  <inkml:trace contextRef="#ctx0" brushRef="#br0" timeOffset="13">479 3779 0,'-21'-42'16,"21"22"-16,0-1 15,0 1-15,0-2 0,21 2 16,-21-1-16,20 0 0,22 21 16,-21-20-16,20 20 15,-19-22-15,19 22 0</inkml:trace>
  <inkml:trace contextRef="#ctx0" brushRef="#br0" timeOffset="14">894 3426 0,'0'-21'16,"-21"1"0,21-1-16,0 42 31,0-1-31,0 21 15,0 2-15,0 18 0,0 2 16,0 0-16,0-2 16,0 23-16,0-23 0,0 2 15,0 0-15,0-2 16,0-19-16,0 0 0,0-1 16,0-20-16,0 0 15,0-42 1,0 0-16,0 0 15,0-20-15,21-1 16,-21-20-16,0 20 0,21-20 16,-21 0-16,0 0 0,20-1 15,2 2-15,-22 19 16,20 0-16,1 0 0,-1 22 16,1-1-16,0 21 0,0 0 15,0 0-15,-1 21 16,1-1-16,-21 2 15,21-2-15,-21 1 0,0 20 16,-21-19-16,0 19 0,21-21 16,-20 1-16,-1 0 0,0 0 15,0-21-15,0 0 16,1 0-16,20-21 16,0 0-16</inkml:trace>
  <inkml:trace contextRef="#ctx0" brushRef="#br0" timeOffset="15">1205 3426 0,'21'0'15,"-21"-21"-15,21 21 0,-21-20 16,21 20-16,0 20 31,-1 1-31,-20 21 16,0-1-16,21 0 15,-21 22-15,0 0 0,0 19 16,0 1-16,0-20 0,0 19 16,-21-19-16,21-1 15,-20-20-15,20-1 0,0 1 16,0-22-16,-21 1 16,21 0-16,0-42 15,0 0-15,0-20 16,0-1-16,0 1 15,0-22-15,21 2 0,-21-2 16,0 0-16,20-19 0,1 19 16,-21 2-16,20 19 15,1-20-15,0 40 0,0 2 16,0-1-16,-1 21 16,1 0-16,0 0 0,-21 21 15,21-1-15,-21 2 0,20-2 16,-20 1-16,0 20 15,0-19-15,-20-2 0,-1 1 16,0-21 0,0 0-16</inkml:trace>
  <inkml:trace contextRef="#ctx0" brushRef="#br0" timeOffset="16">1579 3446 0,'0'-41'16,"21"41"15,-21 21-15,21-1-16,-1 2 15,-20-1-15,21-1 16,-21 1-16,0-1 15,0 2-15,0-2 16,0-40 0,0-2-1,0 2 1,20-1-16,-20 1 0,22-1 16,-1 21-16,-1-22 15,1 2-15,-1 20 16,1 20-16,-21 2 15,0 19-15,0-20 16,0 21-16,0-22 0,0 22 16</inkml:trace>
  <inkml:trace contextRef="#ctx0" brushRef="#br0" timeOffset="17">2140 3489 0,'0'-21'16,"-22"-21"-16,22 21 16,0 1-16,0-1 0,22 1 15,-2 20-15,1 0 16,0 0-16,-1 20 15,1 1-15,0 20 0,-21 1 16,21-1-16,-21 0 0,0 1 16,0 0-16,0 20 15,-21-21-15,21 1 0,-21-21 16,21 20-16,0-20 16,-21-21-16,21 20 0,21-20 15,0-20 1,0 20-1,20-21 1,-20 21-16,0 0 0,0 0 16,-1 0-16,1 0 0,-1 0 15</inkml:trace>
  <inkml:trace contextRef="#ctx0" brushRef="#br0" timeOffset="18">2845 3717 0,'0'-21'0,"0"1"0,0-2 16,0-19-16,0 20 0,0 1 15,0-2-15,-21 2 16,1-1-1,-2 21-15,2 0 16,-1 21-16,1-1 0,-1 2 16,0-2-16,0 1 0,0 20 15,21-19-15,-20 19 16,20-21-16,0 22 0,20-21 16,-20 0-16,21-1 15,0-20-15,0 21 0,0-21 16,-1 0-16,1-21 0,-1 21 15,2-20-15,-2 20 16,-20-21-16,21 0 0,-21-21 16,0 22-16,0-1 15,0 1-15,0-2 0,0 2 16,0-1-16,0 0 16,-21 21-1,21 21-15,0 0 0,0-1 16,0 2-16,21-2 15,-21 21-15,0-20 0,21 0 16,-21 0-16,20 0 0,2-21 16,-22 20-1,20-20-15,1 0 0,-1-20 0,-20-1 16,21 21-16,0-21 16,0 0-16,-21-20 0,0 20 15,21 1-15,-21-22 0,0 21 16,0 0-16,0 1 15,-21-2-15,0 22 16,21 22 0,0 19-1,21-20-15,-21 41 16,21-41-16,-1-1 16,1 1-16,-1 0 0,2-21 15,-2 0-15,1 0 0,0 0 16,-1 0-16,2-21 15,-2 0-15,-20 1 0,21-1 16,-21 1-16,20-2 16,-20 2-16,0-22 0,0 22 15,0-2-15,-20 22 16,20 22 0,-21-2-16,21 22 0,-20 0 15,20-1-15,0 21 16,0 0-16,0-21 0,0 22 15,0 20 1,0-42-16,0-20 16,0 21-16,-22-21 0,2-21 15,-1 0-15,-20 0 16,19 0-16,2-21 0,-1 0 16,-20 0-16,20-20 0,21 20 15,-21-21-15,21 22 16,0-1-16,21-20 0,0 19 15,0 2-15</inkml:trace>
  <inkml:trace contextRef="#ctx0" brushRef="#br0" timeOffset="19">3468 3654 0,'-21'0'15,"0"-20"1,42 20 15,0 0-31,0 0 16,-1 0-16,1 0 16,-1 0-1,2 0-15,-22-21 16,20 21-16,-20-21 15,21 21-15,-21-20 0,0-2 16,0 2-16,-21 20 16,1 0-16,20-21 15,-22 21-15,2 0 16,-1 0-16,1 0 0,-1 21 0,0-1 16,21 2-16,-21-2 15,21 1-15,0 20 16,0-19-16,21 19 0,0-21 15,0 1-15,-1 0 0,1 0 16,21-21-16,-22 0 16,22 0-16,-22 0 0</inkml:trace>
  <inkml:trace contextRef="#ctx0" brushRef="#br0" timeOffset="20">3779 3634 0,'-21'-21'0,"21"0"0,0-21 16,-21 22-16,21-21 15,0 20-15,0-1 16,0 2-16,0-1 0,21 21 16,0 0-16,0 21 0,0-1 15,-1 2-15,1 19 16,0 0-16,-21 1 0,21 20 16,-21-20-16,20-1 0,-20 1 15,0-21-15,0 0 16,0-1-16,-20-20 0,-1 0 15,21-20-15,0-1 16,0 0-16,0-21 16,21 1-16,-21-1 0,41-20 15,-20 20-15,-1 1 16,22 0-16,-21 19 0,20 2 16,-20 20-16,0 0 0,0 0 15,-1 0-15,-20 20 16</inkml:trace>
  <inkml:trace contextRef="#ctx0" brushRef="#br0" timeOffset="21">4837 9196 0,'0'-21'0,"0"1"16,-20 20-1,-1 0-15,21-21 0,-21 21 16,1 0-16,20-21 16,-22 21-16,2 0 0,-1-21 15,1 21-15,-22 0 0,21 0 16,-41-21-16,20 21 16,-20 0-16,-21 0 0,21 0 15,-21 21-15,0-21 16,-21 0-16,21 21 0,0-21 15,0 0-15,21 21 0,21-21 16,-22 0-16,42 21 16,-21-21-16,22 20 0,-1-20 15,21 21-15,-20-1 16,-1 2-16,21-2 16,-21 1-16,21 0 0,21-1 15,-21 2 1,21-2-16,-1-20 0,1 21 15,21-1-15,-1 1 16,0 0-16,1 0 0,20-21 16,21 21-16,-20-1 0,41-20 15,-22 21-15,22-1 16,-21-20-16,21 22 0,0-22 16,20 20-16,-20-20 15,0 21-15,-1-21 0,-19 0 16,20 0-16,-1 0 0,-20 0 15,21 0-15,-21-21 16,0 21-16,0 0 0,0-20 16,0 20-16,-21-22 15,0 2-15,-20 20 0,-1-21 16,-20 1-16,21 20 0,-42-21 16,21 0-16,-21 0 15,0 0-15,-21 1 0,0 20 16,0-21-16,0 1 15,1-2-15,-21 2 0,19-1 16,-19 0-16,0 1 0,-22-2 16,22 2-16,-22-1 15,22 1-15,-21-1 0,0 0 16,-1 21-16,1-21 0,-21 21 16,21-21-16,-22 21 15,-20 0-15,22 0 0,-22 0 16,0 21-16,21-21 15,-21 0-15,21 0 0,0 21 16,21-21-16,21 0 0,-1 0 16,1 0-16,20 0 15</inkml:trace>
  <inkml:trace contextRef="#ctx0" brushRef="#br0" timeOffset="22">3447 9155 0,'0'20'31,"21"-20"-31,-21 21 16,0-1-16,21 2 0,-21-2 15,0 1-15,20 0 16,-20 21-16,0-1 0,0-21 16,0 22-16,0 0 15,0-1-15,0 21 0,0-20 16,0 0-16,0 19 0,0 2 16,-20-22-16,20 22 15,-21-1-15,21 0 16,0-21-16,-21 22 15,21-1-15,-21 0 0,21-20 0,0 20 16,0-21-16,0 22 0,-21-22 16,21 1-16,0 20 15,0-20-15,0-1 0,0 1 16,0 0-16,0-1 16,0-21-16,0 1 0,0 21 15,0-21-15,0-1 0,0 1 16,0 0-16,0 0 15,0-1-15,0 1 16,-20-21-16,20 21 16,20-21 31,1 0-47,0 0 15,0 0 1,0-21-16,20 21 0,-21 0 15,22 0-15,-21 0 0,42 0 16,-22 0-16,21-21 16,0 21-16,1 0 0,19 0 15,1 0-15,1 0 16,-1 0-16,0 0 0,-1 0 16,22 0-16,0 0 0,-21-20 15,21 20-15,-21 0 16,21 0-16,-22 0 0,22-21 15,-20 21-15,-1 0 16,0 0-16,21 0 0,-22 0 16,-19 0-16,20 0 0,-21 0 15,21-21-15,-20 21 16,-2 0-16,2 0 0,-22 0 16,22 0-16,-22 0 0,-20-21 15,21 21-15,-22 0 16,1 0-16,-1 0 0,1 0 31,-21-20-31,0-1 16,21 21-1</inkml:trace>
  <inkml:trace contextRef="#ctx0" brushRef="#br0" timeOffset="23">6187 9445 0,'0'-21'15,"-22"21"-15,22-21 31,0 42 16,0 0-47,0 21 16,-20-22-16,20 21 16,0 1-16,0 0 0,0 0 15,0 19-15,0 2 16,0-1-16,0 0 0,0-20 15,0 20-15,0 0 0,-21 1 16,21-1-16,0-21 16,0 22-16,0-1 0,0 1 15,0 40 1,0-41-16,0 1 0,0-22 16,0 1-16,-20-1 0,20 0 15,0-20-15,0 21 16,0-21-16,0-1 0,0 1 15,0 0-15,-21 0 16</inkml:trace>
  <inkml:trace contextRef="#ctx0" brushRef="#br0" timeOffset="24">3986 10213 0,'0'-21'0,"0"0"15,0 1 1,-20-1-1,20 0 1,-21 21 0,0 0-16,1 21 15,-1-21-15,0 21 16,-20-1-16,20 1 16,0 0-16,0 20 0,21-20 15,-21 21-15,21-21 16,0 20-16,21-21 0,0 1 15,0 1-15,20-2 16,-20-20-16,21 0 0,-22 0 16,22-20-16,0-2 0,-22 1 15,21 1-15,-20-1 16,0-20-16,0 20 0,-21-21 16,21 1-16,-21-1 0,0 1 15,0-1-15,0 1 16,0 0-16,0 19 0,0-19 15,0 20-15,0 1 16,-21 20-16,21 20 16,0 1-16,0 0 0,0-1 15,0 22-15,0-1 16,0 1-16,0 0 0,0 20 16,0-21-16,0 1 0,0 20 15,0-41-15,0 20 16,21-19-16,-21 19 0,0-21 15</inkml:trace>
  <inkml:trace contextRef="#ctx0" brushRef="#br0" timeOffset="25">4340 10109 0,'20'0'16,"1"-21"-16,-21 42 31,20-21-31,-20 21 0,0 0 16,0-1-16,0 1 0,-20 0 15,20 20-15,0-20 16,-21 0-16,21 21 0,-20-22 16,20 1-16,0-1 15,0 1-15,-21 1 0,21-44 31,21 1-15,-21 1-16,20-42 16,1 20-16,-1 1 15,-20-22-15,42-20 16,0 42-16,-22 0 16,1-1-16,0 21 0,20 0 15,-20 1-15,21 20 0,-21 0 16,-1 0-16,-20 20 15,21 1-15,-21 0 0,0-1 16,0 2-16,0-2 0,-21 1 16,21-1-16,-20 1 15,-1 0-15,0 0 0,0 0 16,0-21 0,21 20-16,-20-20 15,40 0 1,1-20-16,21 20 15,-21 0-15,-1 0 16,21 0-16,-19 0 16,19 20-16,-20 1 0,20 0 15,-20 0 1,0-1-16,-1 22 0,-20-21 0,0 20 16,0-20-16,-20 20 0,-22-19 15,21-2-15,-20 1 16,-22-1-16,22 1 0,-21-21 15,20 0-15,-20 0 16,21 0-16,-1-21 16,21 1-16,0-21 0,1 19 0,20-19 15,0 0-15,20-22 16</inkml:trace>
  <inkml:trace contextRef="#ctx0" brushRef="#br0" timeOffset="26">4526 7391 0,'21'-22'16,"-21"2"0,0-1-16,0 0 0,21 21 15,-42 21 1,21 0 0,-21-1-16,0 2 15,-20 39-15,41-19 16,-21-21-16,0 0 0,0 20 15,21-20-15,-20 0 0,20-1 16,-21 1 0,21-42 15</inkml:trace>
  <inkml:trace contextRef="#ctx0" brushRef="#br0" timeOffset="27">4464 7349 0,'0'-42'16,"21"22"-1,-1 20-15,1 0 16,0 20-16,0-20 0,-1 21 16,1 0-16,0-1 15,0 22-15,0-21 0,-1 20 16,1 1-16,-1-1 15,2 1-15,-22-21 0,20 20 16,-20-20-16,0 21 0,0-22 16</inkml:trace>
  <inkml:trace contextRef="#ctx0" brushRef="#br0" timeOffset="28">4651 7369 0,'0'-20'0,"0"40"31,0 2-15,21-22-16,-21 20 15,20 1-15,-20 20 0,41 84 32,-41-84-32,22 43 15,-22-23 1,0-19-16,0 41 16</inkml:trace>
  <inkml:trace contextRef="#ctx0" brushRef="#br0" timeOffset="29">4713 7369 0,'0'22'47,"0"-2"-47,0 1 0,0-1 15,0 1-15,0 21 16,0-1-16,0-20 0,0 21 16,20-1-16,-20 1 0,0 20 15,0-21-15,0 1 16,0 20-16,0 0 0,0-20 15,22 20-15,-22-21 16,0 22-16,0-22 0,20 22 16,-20-22-16,0 1 0,21 20 15,-21-20-15,21-1 16,-21 0-16,0 1 0,20 20 16,-20-41-16,21 21 15,-21-1-15,0 1 0,21-1 16,-21-20-16,0 21 15,0-22-15,0 1 0,0 0 16,0-1-16,21 2 0,-21-2 16,0 1-16,0-42 62,0 1-62,0-2 16</inkml:trace>
  <inkml:trace contextRef="#ctx0" brushRef="#br0" timeOffset="30">4609 8698 0,'-21'0'0,"21"-21"16,21 21-1,0 0-15,-21 21 0,21 0 16,0-21-16,20 20 16,-21 1-16,2 21 0,-2-21 15,22-1-15,-22 1 16,1-1-16,0 2 0,0-22 15,20 20-15</inkml:trace>
  <inkml:trace contextRef="#ctx0" brushRef="#br0" timeOffset="31">5191 8698 0,'-22'0'15,"2"0"1,-1 0-16,1 0 0,-1 21 16,-1-21-16,2 20 15,-21 43-15,-1-42 16,21-1-16,0 21 0,1 1 16,-22-21-16,21 20 15,1-19-15,20-2 0,-21-20 16</inkml:trace>
  <inkml:trace contextRef="#ctx0" brushRef="#br0" timeOffset="32">4609 7391 0,'0'-22'16,"0"2"15,21 20-15,0 20 15,0-20-31,-1 0 0,1 22 16,21-2-16,-1-20 15,-20 21-15,20-1 0,1 1 16,-1 0-16,1 0 0,-1 0 15,-20-21-15,21 20 16,-21 1-16,-1 0 0,1-21 16,-1 21-16,2-1 15,-22 1 1</inkml:trace>
  <inkml:trace contextRef="#ctx0" brushRef="#br0" timeOffset="33">873 5336 0,'0'-21'15,"0"0"1,21 21-1,-21-21-15,21 1 16,-21-1 0,0 0-1,20 0-15,-20 0 16,0 1 0,0-1-16,0 1 0,22-1 15,-22-21-15,20 21 0,-20 1 16,21-1-16,-1-21 15,1 21-15,0-20 0,21 20 16,-22-20-16,22 20 16,-21 0-16,-1 0 0,22 0 15,-21 1-15,0 20 0,-1 0 16,1 0-16,-1 0 16,1 0-16,0 20 0,0 1 15,20 0-15,-20 0 0,0 0 16,0-1-16,-1 1 15,1 21-15,0-22 0,-21 1 16,21 0-16,0 0 16,-21 0-16,0-1 0,20 1 15,-20-1-15,0 2 0,0-1 16</inkml:trace>
  <inkml:trace contextRef="#ctx0" brushRef="#br0" timeOffset="34">1330 5108 0,'0'-21'0,"20"21"31,1 0-16,0 21 1,21-21-16,-22 20 0,22-20 16,-1 21-16,-20-21 0,0 20 15,0-20-15,0 21 16,-1-21-16,1 0 0,-1 0 16</inkml:trace>
  <inkml:trace contextRef="#ctx0" brushRef="#br0" timeOffset="35">1807 5045 0,'21'-41'16,"-21"-1"-16,21 21 15,-21 0-15,21 21 16,-21-20-16,0 40 31,-21 1-31,0-21 16,21 21-16,-21 0 15,0 0-15</inkml:trace>
  <inkml:trace contextRef="#ctx0" brushRef="#br0" timeOffset="36">1828 4962 0,'0'21'31,"-21"-21"-31,21 21 16,-21-1-16,21 1 0,-20-1 15,-1 2-15,21-1 0,-20-1 16,-1 1-16,-1-1 15,2 1-15,-1 0 0,1 0 16,20 0 0</inkml:trace>
  <inkml:trace contextRef="#ctx0" brushRef="#br0" timeOffset="37">1018 5668 0,'21'0'16,"-21"-21"-16,21 21 31,-21-21 1,-21 21-17,21-21 1,-21 21-16,1 0 15,-1 0-15,21-20 0,-20 20 16,-22 0-16,21-21 16,0 21-16,1 0 15,-1 0-15,0 0 16,42 0 31,0 0-32,-21 21 1,20-1 0,-20 1-16,0 0 0,21 0 15,-21-1-15,21 1 16,-21 0-16,20 0 0,-20 0 16,0-1-16,22 1 0,-22-1 15,0 2-15,20-2 16,-20 1-16</inkml:trace>
  <inkml:trace contextRef="#ctx0" brushRef="#br0" timeOffset="38">957 5585 0,'0'-21'0,"20"21"31,1 0-15,-1 21-1,-20-1-15,21 1 0,-21 0 16,21 0-16,-21 20 0,21-20 15,-21 0-15,21 20 16,-1-20-16,-20-1 0,21 22 16,0-21-16,0 0 15,-1 21-15,1-22 0,21 1 16,-21-1-16,-1 1 0,1 0 16,-1 0-16,1 0 15,21-1-15,-21 1 0,-1-1 16,1 2-16,21-22 0,-22 20 15,1-20-15,21 0 16,-21 0-16,20-20 0,1 20 16,-21-22-16,20 2 15,-21-1-15,1 1 0,0-1 16,0 0-16,-21 0 0,21 0 16,-21 1-1,0-1-15,0 1 16,0-2-16,0 2 15,0-1 1,0 0 31</inkml:trace>
  <inkml:trace contextRef="#ctx0" brushRef="#br0" timeOffset="39">5751 4008 0,'0'20'94,"0"1"-47,0-1-32,0 1 1,0 0-16,0 0 15,0 0-15,0-1 0,0 1 16,-21 0-16,21 20 0,0-20 16,0 0-16,-21-1 15,21 22-15,0-21 0,0-1 16,-21 22-16,21-21 0,0 0 16,0-1-16,0 22 15,0-21-15,0-1 0,-20 1 16,20 0-16,0 0 15,0 20-15,0-20 0,0-1 16,0 1-16,0 0 16,0 0-16,0 0 15,0-1-15,0 1 32</inkml:trace>
  <inkml:trace contextRef="#ctx0" brushRef="#br0" timeOffset="40">5627 4858 0,'20'0'31,"-20"21"16,21-21-47,-1 0 47,1 0-32,0 0-15,-21 21 16,21-21-16,20 0 0,-20 0 16,-1 0-16,2 0 15,19 0-15,0 20 0,-19-20 16,19 0-16,0 0 0,1 0 15,20 21-15,-20-21 16,20 0-16,0 0 0,0 0 16,1 0-16,-22 0 15,21 21-15,-20-21 0,20 0 16,-21 0-16,2 0 16,18 0-16,-19 0 15,0 0-15,20 0 0,-21 0 0,1 0 16,0 0-16,-1 0 15,0 21-15,1-21 0,-21 21 16,20-21-16,-20 0 0,0 20 16,-1-20-16,1 0 15,0 21-15,0-21 0,0 0 16,-1 0 0,1 0-16,20 20 0,-20-20 15,0 0-15,0 0 16,-1 0-16,1 0 15,0 0 1</inkml:trace>
  <inkml:trace contextRef="#ctx0" brushRef="#br0" timeOffset="41">5772 3966 0,'-21'0'31,"42"0"16,-1 0-32,1 20 1,-1-20-16,22 0 16,-21 22-16,20-22 0,1 20 15,20-20-15,-20 0 16,20 21-16,0-21 0,0 20 15,1-20-15,20 0 0,0 21 16,-21-21-16,21 0 16,1 21-16,-2-21 0,1 0 15,-20 21-15,19-21 16,-19 0-16,-1 0 0,21 21 16,-21-21-16,-20 0 0,20 20 15,0-20-15,-20 0 16,20 21-16,-20-21 0,-1 0 15,1 21-15,-1-21 16,0 0-16,1 21 0,-21-21 16,20 20-16,1-20 0,-1 0 15,-20 0-15,21 0 16,-1 0-16,-20 21 0,21-21 16,-22 0-16,1 0 15,0 0-15,-1 0 0,2 0 16,-2 0-16,1 0 0,-1 0 15,-20 21-15,21-21 16,0 0-16,0 0 16,0 0-1,-1 0 1,-40 0 31,20 20-32,-21-20 1,0 0 15,21 22 16,0-2-16,-21-20-31,21 21 0,0-1 16,0 1 0,0 0-16,0 0 15,-21 0-15,21-1 0,0 1 16,0 0-16,-20 20 16,20-20-16,0 0 0,-21 0 15,21 20-15,0-20 0,0-1 16,0 1-16,-20 0 15,20 0-15,0 0 16,0-1-16,0 1 16,0 0-16,0 0 15,0-1-15,0 1 16,0 0 0,-22 0-1,22 0 16,-20-21-15,20 20 0,-21-20-1,21 21-15,-21-21 32,1 0-1,20-21-31,-22 21 15,2 0 1,-1 0-16,1 0 0,-1 0 16,0 0-16,0 0 15,0 0 1,1 0-16,-1 0 16,0 0-1,0 0-15,1 0 16,-1 0-16,21 21 0,-21-21 15,1 0-15,-2 0 16,2 0 0,-1 0-16,1 0 15,-1 0-15,0 0 16,0 0-16,-20 0 16,20 0-16,0 0 15,-20 0-15,-1-21 0,21 21 16,-20 0-16,0 0 15,-1 0-15,0 0 0,1 0 16,20 0-16,-20 0 0,20 0 16,-21 0-16,21 21 15,1-21-15</inkml:trace>
  <inkml:trace contextRef="#ctx0" brushRef="#br0" timeOffset="42">6165 4381 0,'22'0'0,"-22"-21"0,20 1 15,-20-2 1,0 2-16,0-1 16,-20 0-1,-2 21-15,-19 21 16,21-21-16,-1 21 0,-21-1 16,21 2-16,1-2 15,-1 1-15,1-1 0,-2 1 16,22 0-1,0 0-15,0 0 0,22-1 16,-2 1-16,1 0 16,20-21-16,-20 21 15,0-1-15,0-20 0,-21 21 16,20-21-16,-20 21 0,-20 0 16,20 0-1,-21-21-15,-21 20 0,21-20 16,1 0-16,-21 21 15,19-21-15,2 0 0,-1 0 16,0 0-16,1 0 0,-2-21 16</inkml:trace>
  <inkml:trace contextRef="#ctx0" brushRef="#br0" timeOffset="43">6291 4568 0,'-22'0'0,"44"0"46,-2 0-46,1 0 16,-1 20 0,1-20-16,0 0 15,0 0 1,-21-20-16,21 20 0,-1-21 16,-20 0-1,0 0 1,0 1-16,0-1 15,-20 21-15,-1 0 16,0-21-16,0 21 0,0 0 16,1 0-16,-1 21 15,1 0-15,20-1 16,0 1-16,0 21 16,0-22-16,0 1 15,20 0-15,-20 21 0,21-22 16,-1 1-16,1-1 0,0 1 15</inkml:trace>
  <inkml:trace contextRef="#ctx0" brushRef="#br0" timeOffset="44">6727 4505 0,'0'-20'16,"0"-1"-1,0 0 1,-22 21 15,1 0-31,1 0 0,-21 0 16,19 21-1,-19-21-15,20 0 0,1 21 16,-1-1-16,21 1 16,21-21-1,-21 21-15,20-21 0,1 21 16,20-21-16,-19 20 16,-2-20-16,21 21 0,-20-21 15,1 21-15,-2 0 16,-20 0-1,-20-21-15,-2 20 0,1-20 16,1 21-16,-1-21 16,-21 20-16,22-20 0,-1 0 15,0 0-15,1 0 0</inkml:trace>
  <inkml:trace contextRef="#ctx0" brushRef="#br0" timeOffset="45">6913 4505 0,'0'-20'16,"21"-1"-16,0 21 0,-21-21 16,20 21-16,-20-21 0,-20 21 15,-1 0 1,0 0-16,0 0 15,-20 21-15,20-21 16,0 21-16,0 0 0,-20-1 16,41 1-1,21 0 1,-1-21-16,-20 21 0,21-21 16,21 20-16,-21-20 15,-1 21-15,1-21 0,-21 21 16,21-21-16,-21 21 0,0 0 15,-21-21 1,21 20-16,-41-20 0,20 21 16,0-21-16,0 0 15,0 20-15,1-20 0</inkml:trace>
  <inkml:trace contextRef="#ctx0" brushRef="#br0" timeOffset="46">7079 4526 0,'21'0'0,"-21"21"47,0 0-31,20-1-16,-20 1 15,0 0-15,0 0 16,0 0-16,0-1 16,0 1-16,-20-1 0,20 1 15</inkml:trace>
  <inkml:trace contextRef="#ctx0" brushRef="#br0" timeOffset="47">7183 4360 0,'0'-20'15,"0"40"17</inkml:trace>
  <inkml:trace contextRef="#ctx0" brushRef="#br0" timeOffset="48">7370 4547 0,'-21'-21'31,"0"21"-16,21 21-15,-21 0 16,21-1 0,-20 1-16,20 0 0,0 21 15,0-22 1,0 1-16,20-1 16,1 1-16,0-21 15,0 0-15,0 21 0,-1-21 16,1 0-16,-1-21 15,1 21-15,0-21 0,0 1 16,0 20-16,-21-21 0,0 1 16,0-1-16,0 0 15,-21 0-15,0 0 0,0 1 16,0-1-16,1 21 0,-1-21 16,1 21-16,-1 0 15,0 0-15,0 0 16,21 21-1,21-21-15,0 0 16,0 0-16,-1 0 16,1 0-16,20 0 15,-20 0-15,0 0 0,0 0 16,-1-21-16,1 21 16,0 0-16,0 0 15,-1 0-15,1 21 16,-21 0-1,0-1-15,0 1 16,0 0-16,0 0 0,0 0 16,0-1-1,0 1-15,0-42 47,21 1-31,-21-1-16,21 21 0,-21-21 15,21 0-15,-1 0 0,-20 1 16,21-1-16,-1 21 16,-20-21-16,22 21 15,-22 21 1,0 0 0,20-1-16,-20 1 15,21 0 1,-21 0-16,0 0 0,21-21 15,-1 20 1,-20 1-16,21-21 0,0 0 16,0 0-16,-21-21 0,20 21 15,1-20-15,0 20 16,-21-21-16,21 21 0</inkml:trace>
  <inkml:trace contextRef="#ctx0" brushRef="#br0" timeOffset="49">5959 4962 0,'0'-21'0,"20"21"93,-20 21-46,0 0-31,0 0 0,0-1-1,0 1 1,0-1-1,-20 2-15,20-1 16,0-1 0,0 1-1,0-1 17,0 1 30,0 0-31,0 0-15,0 0 15,20-21 47,1 0-62,-1 0 0,1 0-1,0 20 1,0-20-1,0 0 1,-1 0 0,1 21-16,21-21 15,-22 0-15,1 0 16,0 0-16,-1 0 16,2 0-16,-2 0 0,1 0 15,-1 21-15,1-21 16,0 0-16,0 0 0,0 0 15,-1 21-15,1-21 16,0 0-16,0 0 16,-1 20-16,1-20 0,0 0 0,-1 0 15,2 21-15,-2-21 16,1 0-16,-1 21 16,1-21-16,1 0 15,-2 21-15,1-21 16,-1 0-16,1 0 15,0 21-15,0-21 16,0 0-16,-1 0 0,1 0 16,0 0-16,20 0 15,-20 0-15,0 20 0,-1-20 16,22 0-16,-21 0 0,-1 0 16,1 0-16,0 0 15,0 0-15,0 0 16,-1 0-16,1 0 0,0 0 15,0 0-15,-1 0 16,1 0-16,0 21 0,0-21 16,0 0-16,-1 0 15,1 0-15,-1 0 0,1 0 16,0 0-16,0 0 16,0 0-16,-1 0 0,1 0 15,0 0-15,0 0 0,-1 0 16,1 0-16,0 0 15,0 0-15,0 0 0,-1 0 16,1 0-16,-1 0 0,2 0 16,-2 0-16,1 0 15,0 0-15,-1 0 16,1 0 0,0 0-16,0 0 15,-1 0-15,1 0 16,0 0-1,0 0-15,0 0 0,-1 0 16,1 0 0,-1 0-16,2 0 15,-2 0 1,1 0 0,0 0-16,-1 0 15,2 0 1,-2 0-1,1 0-15,-1 0 16,1 0 0,0 0-16,0 0 15,0 0 1,-1 0 0,1 0-16,-1 0 31,2 0-31,-1 0 15,-1 0 1,-20 20-16,21-20 16,-21-20 46,0-1-31,0 1-15,0-1-16,20 21 16,-20-21-16,0 0 15,22 0-15,-22 1 16,20-1-16,-20 0 0,0 0 16,0 1-16,21-1 15,-21 0-15,0 0 0,0 0 16,20 1-16,-20-1 15,21 1-15,-21-1 0,22-1 16,-22 2-16,0-1 0,20 1 16,-20-1-16,21 0 15,-21 0-15,0 0 0,0 1 16,0-1 0,0 0-16,0 0 15,0 1-15,0-1 31,0 0-31,0 0 16,20 21-16,-20-21 16,0 1-1,0-1 1,0 1 15,0-1 0,0 0 1,0 0 46,-20 21-63,-1 0 17,1 0-32,-2 0 15,1-21 1,1 21-16,-1 0 0,1 0 16,-2 0-16,2 0 0,-1 0 15,1 0 1,-1 0-16,-1 0 15,2 0-15,-1-20 16,1 20-16,-1 0 16,0 0-1,0 0 17</inkml:trace>
  <inkml:trace contextRef="#ctx0" brushRef="#br0" timeOffset="50">6373 5232 0,'0'21'0,"0"-1"31,0 1-15,0 0-16,0 0 16,0-1-1,-21 1-15,21 0 0,0 0 16,0 0-16,0-1 0,0 1 16,0-1-16,0 2 15,0 40 1,0-42-16,0 1 15,0 0-15,-20 0 32,40-1 15,1-20-32,0 0 1,0 0-16,0 0 15,-1 0-15,1 0 16,0 0-16,0 0 16,-1 0-16,1 0 0,20 0 15,-19 0-15,-2 0 0,21 0 16,2 0-16,-23 0 16,21 0-16,1 0 0,0 0 15,-1 0-15,1 0 16,-1 0-16,0 21 0,22-21 15,-22 0-15,1 0 0,20 21 16,-20-21-16,-1 0 16,1 21-16,20-21 0,-21 21 15,-20-21-15,21 0 16,-1 20-16,1-20 0,-22 0 16,22 0-16,-21 21 0,0-21 15,20 0-15,-21 0 16,22 0-16,-21 0 15,0 0-15,20 0 0,-20 0 16,41 0-16,-41 0 16,0 0-16,20 0 15,-20 0-15,-1 20 0,2-20 16,-2 0-16,1 0 0,0 0 16,41 0-1,-21 0 1,1 0-1,-21 0-15,0 0 0,20 0 16,-21 0-16,2 0 16,-1 0-16,-1 0 15,1 0-15,-1 22 16,2-22-16,-2 0 16,1 0-1,-1 0-15,1 0 0,1 0 16,-2 0-1,1 0-15,-1 0 16,1 20-16,-1-20 31,2 0-15,-22 21 0,21-21-16,-1 0 15,1 0 16,-21-21 1,0 1-1,0-2 0,0 2-31,0-1 16,0 1-1,20-1-15,-20 0 16,0-21-16,0 22 16,22-1-16,-22 0 0,0 0 15,0-20-15,20 20 0,-20 1 16,0-22-16,21 21 16,-21 1-16,0-22 0,21 21 15,-21-20-15,0 20 16,0-21-16,20 22 0,-20-1 15,0 0-15,0 0 0,0 0 16,0 1-16,22-1 16,-22 1-16,0-1 31,0-1-15,0 2-1,-22-1 16,2 21-15,20-20 0,-21 20-1,21-21 32,-21 21-31,1 0-1,-2 0-15,2-21 16,-1 21-16,-42 0 16,-19 0-1,62 0-15,-2 0 0,-19 0 16,20 0-16,1 0 16</inkml:trace>
  <inkml:trace contextRef="#ctx0" brushRef="#br0" timeOffset="51">6768 5668 0,'20'0'15,"-20"20"32,-20 1-31,20 0 0,0 0-16,0 0 15,0-1-15,-21 1 0,21-1 16,0 2-16,0-2 15,0 1-15,0 0 0,0-1 16,0 2-16,0-2 16,0 1-16,0-1 15,0 1 1,0 0 0,21-21-1,-1 0 1,1 0-16,0 0 15,0 0-15,0 0 16,-1 0-16,22-21 16,-1 21-16,1 0 15,0 0-15,-1 0 0,0 0 16,1 0-16,20 0 0,-20 0 16,20 0-16,0 21 0,-21-21 15,22 0-15,-1 21 16,0-21-16,-20 0 0,20 21 15,1-21-15,19 20 16,-40-20-16,20 0 16,-20 21-16,-1-21 0,0 0 15,1 20-15,0-20 16,0 0-16,19 0 0,-19 0 16,0 0-16,-22 22 0,21-22 15,2 0-15,-23 0 16,21 0-16,-19 0 0,19 0 15,-21 0-15,1 0 16,1 0-16,19 0 0,-21 0 16,1 0-16,-1 20 15,2-20-15,-1 0 0,-1 0 16,1 0-16,-1 0 16,2 0-16,-2 0 15,1 0-15,0 0 0,-1 0 16,2 0-16,-2 0 15,-20 21-15,21-21 16,-1 0-16,1 0 16,0 0-1,0 0 1,0 0 0,-1 0-1,-20-21-15,0 1 63,0-2-48,0 2 1,0-1 0,0 1-1,21 20-15,-21-21 0,0 0 16,0 0-16,20 0 15,-20 1-15,0-1 0,22 1 16,-22-2-16,0 2 16,20-1-16,-20 0 15,0 1-15,0-2 16,0 2 0,0-1-16,0 1 15,21-1-15,-21 0 0,0 0 16,0 0-16,0 1 15,0-1-15,0 0 16,0 0 0,0 1-16,0-1 15,0 0 1,0 1 0,0-2-1,0 2 1,0-1-16,0 1 15,0-1 17,0 0 15,0 0-16,-21 21 0,1 0-31,20-21 16,-22 21-16,2 0 0,-1 0 15,1 0 1,-1 0-16,0 0 0,0 0 16,0 0-1,1 0-15,-1 0 0,1 0 16,-2 0-16</inkml:trace>
  <inkml:trace contextRef="#ctx0" brushRef="#br0" timeOffset="52">6519 3737 0,'0'21'31,"0"0"-15,0 0-1,0 0 1,0-1-16,0 1 15,0-1-15,0 2 16,0-2-16,0 1 16,0 0-16,0-1 0,0 2 15,20-22-15,-20 20 0,0 1 16,0-1 0,21-20-16,0-20 31,-21-1-16,20 1-15,2 20 0,-22-22 16,20 2-16,1 20 16,-21-21-16,20 0 0,1 1 15,1 20-15,-2-22 16,1 22-16,-21-20 0,20-1 16,1 21-16,0-20 15</inkml:trace>
  <inkml:trace contextRef="#ctx0" brushRef="#br0" timeOffset="53">6581 3904 0,'20'0'0,"-20"-22"16,0 2-1,22 20-15,-22-21 16,0 1-16,20-1 0,-20 0 16,0-21-16,21 1 15,-21-1-15,0 1 0,20-22 16,-20 2-16,21-23 15,-21 1-15,22 1 0,-2-2 16,21-19-16,-20-1 0,21 21 16,-1-21-16,22 21 15,-22 21-15,22-1 0,-22 22 16,21 0-16,0 19 16,1 2-16,-22-1 0,1 21 15,20 0-15,-42 0 0,22 21 16,-21-21-16,0 20 15,-1 2-15,-20-2 0,0 1 16</inkml:trace>
  <inkml:trace contextRef="#ctx0" brushRef="#br0" timeOffset="54">7971 2430 0,'21'-21'16,"-21"1"-16,21-1 15,-21 0-15,21 0 16,-21 0-16,21-20 0,-21 20 16,0 0-16,0 1 15,0-1-15,-21 21 16,0 0-16,0 0 0,0 21 16,1 20-16,-1-20 15,-21 20-15,22 1 0,-22 20 16,22-21-16,20 22 0,-22-22 15,2 22-15,20-22 16,0 1-16,20-1 0,2-20 16,-2-1-16,1 2 15,0-2-15,62-20 16,-63-20-16,22-2 0</inkml:trace>
  <inkml:trace contextRef="#ctx0" brushRef="#br0" timeOffset="55">8242 2472 0,'-22'0'16,"2"0"0,20 20-1,0 1 16,0 0-31,-21-21 0,21 20 16,0 1-16,0 0 0,0 0 16,0-1-1,0 1-15,21 0 0,-1 0 16,2-21 0,-2 0-1,1 0-15,-1-21 0,1 21 16,0-21-16,-21 0 15,21 1-15,-21-1 16,0 0-16,0 0 16,-21 1-16,21-1 0,-21 0 15,0 1-15,1-2 16,-1 22-16,1 0 31,40 0-15,1 0-1,-1 0 1,1 0-16,0 0 16,0-20-16,0 20 15,-1 0-15,1 0 16,-21-21-16,20 21 0,2 0 16,-1 21-16,-21-1 15,20 2 1,-20-2-16,0 1 0,0 0 15,0-1-15,0 1 16,0 0-16,0 0 16,0-42 31,21 0-32,-21 0-15,0 1 0,0-1 16,20 0-16,-20 1 15,22-22-15,-22 21 0,20 21 16,1-20-16,-1-1 0,1 21 16,1 0-1,-22 21-15,0-1 0,20 1 16,-20-1-16,21 2 0,-21-2 16,0 1-16,20 0 15,-20-1-15,0 1 16</inkml:trace>
  <inkml:trace contextRef="#ctx0" brushRef="#br0" timeOffset="56">8988 2326 0,'0'-21'0,"0"1"16,0-1-16,-20 21 31,20-21-31,-21 21 0,0 0 32,21 21-32,-20 0 15,20-1 1,0 1-16,20-21 15,-20 21-15,21 0 0,-21 0 16,21-1-16,-1 1 16,-20-1-16,22 2 15,-22-2-15,0 1 16,0 0-16,-22-1 16,2-20-1,-1 0-15,0 0 16,1 0-16,-2 0 0,2 0 15,-1-20-15,21-1 16,0 0-16</inkml:trace>
  <inkml:trace contextRef="#ctx0" brushRef="#br0" timeOffset="57">9155 2243 0,'20'-21'0,"-20"1"16,21 20-1,-21 20 1,0 1 0,-21-21-16,21 21 15,0 0-15,0-1 0,0 1 16,0 0-16,0 0 0,0 0 15,21-1-15,-21 1 16,20-21-16,2 0 0,-2 0 16,1 0-16,0 0 15,-1 0-15,2-21 0,-2 1 16,1-1-16,-1 0 0,-20 0 16,0 0-16,0 1 15,0-22-15,0 21 0,-20 1 16,20-1-16,-21 0 15,1 0-15,-2 21 16</inkml:trace>
  <inkml:trace contextRef="#ctx0" brushRef="#br0" timeOffset="58">9507 2160 0,'0'-22'0,"21"22"0,-21-21 15,21 21 17,0 21-17,-21 1-15,0-2 16,0 1-16,20-1 15,-20 1-15,0 0 0,0 0 16,0 0-16,-20-1 16,-1-20-1,21-20 17,0-1-32,0 0 15,21 0-15,-21 0 16,0 1-16,20-1 0,-20 1 15,21-2-15,0 22 16,-21-21-16,20 21 16,2 0-16,-22 21 15,0 1 1,0-2-16,0 1 16,0-1-16,0 1 0,0 0 15,20-21 16,1-21-15,-1 0 0,-20 1-16,21-1 0,0 1 15,-21-2 1,21 22-16,-21-21 0,21 21 16,-21 21-1,0 1 1,0-2-16,0 1 15,0-1-15,0 1 16,20 0-16,-20 0 0,21 0 16,0-21-1,0-21 1,-1 21-16,-20-21 0,21 0 16,0 0-16,0 1 15,20-21-15,-41 19 16,21-19-16,-21 20 15,0 1-15,0-1 16,-21 21-16,1 0 0,-1 0 16,0 21-1,0-1-15,0 1 16,21-1-16,0 1 0,0 1 16,21-2-16,-21 1 0,21-1 15,0 1-15,20 0 0,-20-21 16,-1 21-16,1-21 15</inkml:trace>
  <inkml:trace contextRef="#ctx0" brushRef="#br0" timeOffset="59">8407 3073 0,'0'-20'16,"0"-1"-16,0 0 15,21 0-15,-21 0 16,20 21-16,2 0 16,-1 0-1,-1 21 1,-20 0-16,0 0 16,0 0-16,0-1 15,0 1-15,0-1 16,0 2-1,0-44 17,21 2-17,-21-1 1,0 1-16,20-1 0,-20-21 16,22 21-16,-2 1 0,1-1 15,-21 1-15,20 20 0,1 0 16,1 0-16,-2 0 15,-20 20-15,0 1 16,0-1-16,0 1 16,0 0-1,0 0-15,0 0 16,21-21 15,-21-21-31,20 21 16,1-21-16,-1 0 15,-20 0-15,22 1 0,-1-1 16,-1 1-16,1-2 0,-1 2 16,2 20-1,-22 20-15,0 2 16,0-2 0,0 1-16,0 20 0,0-20 15,0 0-15,0 0 16,0-1-16,20 1 15,1-21 1</inkml:trace>
  <inkml:trace contextRef="#ctx0" brushRef="#br0" timeOffset="60">9010 3011 0,'20'-21'0,"1"21"16,-21-21-16,20 21 15,1 0 48,0 0-63,-21-20 15,21 20-15,0 0 0,-1-21 16,1 1 0,-1-2-16,-40 2 31,-1 20-31,1 0 15,-1 0-15,0 0 16,0 20-16,0-20 0,1 22 16,20-2-16,-21-20 0,21 21 15,0-1-15,0 1 16,21 21-16,-1-21 16,1-21-1,0 20-15,0-20 0,0 0 16,20 0-16,-21-20 15</inkml:trace>
  <inkml:trace contextRef="#ctx0" brushRef="#br0" timeOffset="61">9342 2928 0,'0'-20'0,"0"-2"16,0 2-16,0-1 16,-22 21-1,44 21 16,-22-1-15,20 2-16,-20-2 0,0 1 16,0-1-16,0 1 15,0 0-15,0 0 16,0-42 15,21 0-15,-21 0-1,20 1-15,1-21 0,-21 19 16,21 2-16,0-1 16,-21 0-16,21 1 0,-1 20 15,1 0 1,-21 20-16,0 1 16,0 0-16,0-1 15,0 2-15,0-2 0,0 1 16,0-42 31,21 1-32,0-2-15,-1 2 16,1-1 0,0 21-16,-21-21 0,20 21 15,-20 21 1,0 0-16,0-1 15,0 2-15,0-2 16,0 1 0,0-1-16,22-20 15,-2-20 1,1 20-16,-1 0 16,1-21-16,0 1 0,0-2 15,-21 2-15,21 20 16,-1-21-16,1-20 15,-21 19-15,0 2 16,0-1-16,-21 21 31,21 21-31,-20-21 16,20 20-16,0 2 0,-21-2 16,21 1-16,0 0 15,0-1-15,21-20 16,-21 22-16,20-22 0,-20 20 15,21-20-15,0 0 16,0 0-16,-21-20 0,20 20 16,1 0-16,-21-22 15,0 2-15,0-1 16,0 0-16,-21 1 16,1-22-1,-1 21 1,21 1-1,21 20-15,-1 0 16,1-21-16,0 21 16,0 0-16,0 0 15,-1 0-15,1 0 0,-1 0 16,1 0-16,0 0 0,0 0 16,0 21-1,-21-1 1,0 1-1,-21-21-15,0 0 16,21-21 31,0 1-31,21 20-16,-21-21 0,21 0 15,-1 21-15,-20-21 16,21 21-16,-21-21 15,21 21-15,-21-20 16,21 20-16,-21 20 47,0 1-31,0 0-16,-21 0 15,21 0 1,0-1-16,21-20 15,-1 21-15,1-21 16,0 0-16,0-21 16,20 21-16,-20-20 0,-1-1 15,2 21-15,-1-21 16,-21 0-16,20 0 0,-20 1 16,0-1-16,-20 21 31,20 21-31,-21-1 15,21 22-15,0 0 16,0 19-16,0 2 0,0 20 16,0 0-16,0-21 15,0 83-15,0-103 16,0-1-16,-22 2 0,2-23 16,-1-20-16,1-20 15,-1-2-15,0-19 0,0-22 16,0 1-16,21-21 0,21 0 15,0 1-15,0 19 16,20-20-16,22 21 0,-1-1 16,-21 43-16,22-1 15,-22 0-15,1 21 0,-1 0 16,-20 21-16,0 0 0</inkml:trace>
  <inkml:trace contextRef="#ctx0" brushRef="#br0" timeOffset="62">3385 6477 0,'20'0'31,"-20"-21"0,-20 21 1,-1 21-17,1-21 1,-2 20-16,1 2 16,21-2-1,-20 1-15,20 0 0,0-1 16,20-20-16,-20 22 15,21-2-15,1 1 16,19-1-16,-21 1 0,22 1 0,-21-2 16,20 21-1,-20-41-15,-1 21 0,-20 0 16,0 0-16,-20 0 16,-1-1-16,1 1 15,-1-1-15,-21-20 0,1 22 16,20-22-16,-21 0 15</inkml:trace>
  <inkml:trace contextRef="#ctx0" brushRef="#br0" timeOffset="63">3344 6560 0,'0'-21'0,"0"1"16,20 20 0,1-22-1,-1 22-15,1-20 0,0 20 16,0 0-16,20-21 16,-20 21-16,-1 0 0,2 0 15,-2 0-15</inkml:trace>
  <inkml:trace contextRef="#ctx0" brushRef="#br0" timeOffset="64">3904 6477 0,'-21'0'47,"21"20"-47,-21 2 0,0-2 16,21 1-16,-20 0 15,-1 21-15,-21 19 16,42-18-16,0-2 0,0-21 15,0 22-15,0-21 16,0 0-16,21-1 0,0-20 16,0 21-16,-1-21 0,1 0 15,0 0 1,0-21-16,-1 1 16,1-1-1,-21 0-15,0 0 0,21 0 16,-21 1-16,0-1 15,20 1-15,-20-2 0,22 1 16,-2 1-16,1 20 16,-1 0-1,-20 20-15,21-20 16,-21 21-16,0 1 0,0-2 16,0 1-16,0-1 15,0 1-15,0 0 16,0 0-16</inkml:trace>
  <inkml:trace contextRef="#ctx0" brushRef="#br0" timeOffset="65">4236 6601 0,'0'-20'15,"20"20"1,-20 20 0,0 2-16,0-2 15,0 1 1,21 20-16,-21-19 16,0-2-16,21 1 0,-21-1 15,0 1 1,0-42-1,0 1 1,0-1 0,-21 1-16,21-2 15,0 1-15,0-20 0,0-1 16,0 22-16,0-22 16,42-41-16,-42 63 0,21-22 15,-1 21-15,1 0 16,-1 21-16,1 0 0,21 0 15,-21 0-15,-1 21 16,-20 21 0,0-21-1,-20 20-15,-22 1 16,21-22-16,0-20 16,-20 42-1,82-42 1,-20 0-16,0 0 15,21 20-15,-22-20 16,22 0-16,-1 22 0,-20-22 16,21 20-16,-21 1 15,-21-1-15,0 1 0,0 1 16,-21-2-16,0 1 16,-21-1-16,1 1 15,-1-21-15,1 21 0,-22-21 16,22 0-16,21 0 15</inkml:trace>
  <inkml:trace contextRef="#ctx0" brushRef="#br0" timeOffset="66">4775 4505 0,'21'0'16,"-21"-20"0,-21 20-1,21 20 1,-20-20-16,20 21 15,-22-21-15,2 21 0,-1 0 16,1-1 0,-1 1-16,21 0 0,0 0 15,21 0 1,-1-21-16,1 20 16,-1-20-16,2 0 0,-2 21 15,1-21-15,0 0 16,-1 20-16,-20 1 15,0 0-15,0 0 0,-20 0 16,-1-1-16,21 1 16,-21-21-16,1 21 0,-2-21 15</inkml:trace>
  <inkml:trace contextRef="#ctx0" brushRef="#br0" timeOffset="67">4879 4547 0,'21'0'16,"-1"0"-16,1-21 15,0 21 1,0 0-16,0 0 15,-1 0 1,1 0-16,-1 0 16,2 0-1,-22 21 1,-22-21-16,22 21 16,-20-1-16,20 1 15,0 0-15,-21-21 16,21 21-16,0 0 0,0-1 15,21 1 1,-21-1 0,20-20-16,2 0 15,-1 0 1,-1 0-16,-20-20 16,21 20-16,-21-21 15,0 1-15,0-1 16,-21 0-1,1 0 1,-1 0 0,21 1-16,0-1 15,0 0 1,21 21 0,-21-21-16,20 21 0,1 0 15,-21-20-15,20 20 16,2 0-16,-22 20 47,0 1-32,0 0 1,0 0 0,0-1-16,0 1 15,0 0 1,0 0-1,20-21 1,-20 21 0,21-21-1,0 0 1,-21-21-16,20 21 0,1-21 16,0 21-1,-21-21-15,0 0 16,0 1-1,0-1-15,-21 0 16,0 21-16,21-21 0,-20 21 16,-1-20-16,0 20 15,1 0 17</inkml:trace>
  <inkml:trace contextRef="#ctx0" brushRef="#br0" timeOffset="68">5356 4464 0,'0'-21'47,"0"42"-32,21-21 1,-21 21-16,0-1 0,21 1 16,-21 0-1,0 0-15,21-1 16,-21 1 0,0-42 15,0 1-16,0-1-15,-21 0 16,21 0-16,0 1 16,0-1-16,0 0 15,21 0-15,-21 0 0,0-20 16,0 21 0,21 20-1,-21 20 1,0 1-16,20-1 15,-20 1 1,0 0 0,21-21-16,-21-21 47,20 0-47,-20 1 15,22 20 1,-22-21-16,20 21 0,22 0 31,-42 21-15,20-1-16,-20 1 15,22 0-15,-22 0 16,0 0-16</inkml:trace>
  <inkml:trace contextRef="#ctx0" brushRef="#br0" timeOffset="69">5688 4401 0,'0'-20'15,"0"-1"-15,-20 21 32,20 21-17,0-1 1,0 1-16,0 0 15,20 0 1,-20 0-16,0-1 16,21-20-1,-21-20 1,0-1 0,0 0-1,0 0-15,0 0 0,0 1 16,0-1-16,0 1 15,0-2-15,0 2 0,0-1 16,21 0-16,-21 1 0,0-1 16,21 21-1,0 21 1,-21-1 0,0 1-1,0 0-15,0-1 16,0 2-16,0-2 15,-21-20-15,21 21 0,-21-1 32,42-20-17,0 0 1,-1 0 0,1 0-16,-1 0 15,-20 21-15,22-21 16,-22 21-1,-22 0-15,2-21 16,-1 21-16,1-1 0,-1-20 16,-21 21-16</inkml:trace>
  <inkml:trace contextRef="#ctx0" brushRef="#br0" timeOffset="70">3862 6187 0,'-21'-22'15,"21"2"1,0-1-16,21 21 15,0-41-15,20 20 0,1-21 16,20 1-16,0-1 16,21-20-16,21 0 15,0-21-15,20 0 16,1 0-16,-22 0 0,22 0 0,-21 0 16,-1 21-16,1-1 0,-41 1 15,-1 21-15,-20-1 16,-1 21-16,-20 1 0,-21-1 15,-42 21 1,22 0-16,-1 0 0,-21 0 16</inkml:trace>
  <inkml:trace contextRef="#ctx0" brushRef="#br0" timeOffset="71">5108 5087 0,'0'-22'0,"0"2"16,0-1-1,20 21-15,-20-20 0,21-1 16,62-21-1,-42 42 1,1 0-16,-21 0 16,41 0-16,-20 0 0,-1 0 15,-21 0-15,22 21 0,-21 0 16,-21 0-16,-21 20 16,1 1-16,-22-21 15,1 20-15,-1 0 0,-20 1 16</inkml:trace>
  <inkml:trace contextRef="#ctx0" brushRef="#br0" timeOffset="72">3904 6145 0,'-21'0'15,"21"-21"1,21 21 0,-1 0-16,22-20 0,0 20 15,19-21-15,23 0 16,19 0-16,1-20 0,41 0 15,1-1-15,20 0 16,0 0-16,0-19 0,0 19 16,-21-20-16,-20 20 0,-22 1 15,1 20-15,-41-20 16,-22 19-16,0 2 0,-41-1 16</inkml:trace>
  <inkml:trace contextRef="#ctx0" brushRef="#br0" timeOffset="73">5647 5481 0,'-20'0'0,"20"-21"16,20 1 15,1 20-31,-1 0 0,1 0 16,0 0-16,0 0 0,20 0 16,-20 0-16,21 20 15,-22-20-15,1 21 0,0-1 16,-21 2-1,0-2-15,-21 1 0,-20 20 16,-1-20-16,1 0 0,-22 20 16</inkml:trace>
  <inkml:trace contextRef="#ctx0" brushRef="#br0" timeOffset="74">3654 6145 0,'-62'0'16,"42"0"-16,-2 0 15,44 20 1,-2-20-16,22 0 0,20 0 16,146 0-16,-84-20 15,42 20 1,187-21-16,-145 1 0,-22-1 16,1 21-16,-21-21 15,0 0-15,-21 21 0,83-21 16,-124 1-1,-41 20-15,-1-21 0,-20 21 16,-1 0-16,-21-20 0,-40 20 31,20-22-15,-21 22-16,1 0 0</inkml:trace>
  <inkml:trace contextRef="#ctx0" brushRef="#br0" timeOffset="75">5833 5917 0,'0'-21'15,"-20"21"-15,20-21 0,20 21 31,-20-20-15,22 20-16,-2 0 0,1 0 16,0 0-16,41 20 15,-41 1-15,20-21 0,-20 21 16,21-21-16,-22 20 16,1 2-16,-1-22 0,2 20 15,-22 1-15,0-1 0,0 1 16,-42-21-16,1 21 15,-1 0-15,-20 0 0,-21-1 16,-21 1-16</inkml:trace>
  <inkml:trace contextRef="#ctx0" brushRef="#br1" timeOffset="76">6996 521 0,'0'-22'16,"-21"2"-1,21-1-15,-20 21 16,-1 0-16,0 0 15,0 0-15,1 0 16,-1 21-16,0-21 0,0 20 16,-20 2-16,20-2 15,1-20-15,-2 21 0,1 0 16,1-1-16,20 2 0,0-2 16,20-20-16,1 21 15,1-21-15,-2 20 0,1 1 16,20-21-16,1 21 15,-1-21-15,-20 21 0,21-21 16,-22 21-16,1-1 0,-21 1 16,0-1-16,0 2 15,-21-2-15,1 1 0,-22 0 16,-41 21 0,41-22-16,1 1 0,-22-21 15,43 0-15,-21 0 0,-1 0 16,21 0-16,21-21 15,0 1-15</inkml:trace>
  <inkml:trace contextRef="#ctx0" brushRef="#br1" timeOffset="77">7328 438 0,'0'-21'15,"-21"21"-15,21 21 32,0-1-17,-20 1-15,20 21 16,-21-1-16,0 0 0,21 22 16,-21-22-16,21 22 0,0-2 15,0 2-15,21 0 16,-21-22-16,21 0 15,20-20-15,-20 21 0,21-42 16,-1 0-16,0 0 0,1-21 16,0 0-16</inkml:trace>
  <inkml:trace contextRef="#ctx0" brushRef="#br1" timeOffset="78">7224 749 0,'-20'0'0,"-22"0"16,21 0-16,42 0 31,0 0-31,20 0 16,1 0-16,-21-21 16</inkml:trace>
  <inkml:trace contextRef="#ctx0" brushRef="#br1" timeOffset="79">7681 686 0,'21'0'0,"-21"-20"15,21 20-15,-21-21 16,0 1 15,-21 20-31,0 0 16,0 0-16,21 20 15,-21-20-15,1 21 0,-1-21 16,0 20-16,21 1 16,-21 0-16,21 0 0,-20-21 15,20 21-15,0-1 0,20 1 16,1-21 0,0 0-16,0 0 15,-1 0-15,1 0 16,0-21-16,0 21 0,0-20 15,-1-1-15,1 21 16,-21-21-16,20 21 16,-20-21-16,0 42 47,0 0-47,0 0 15,0-1-15,0 1 16,0-1-16,22 2 0,-2-22 15,-20 20-15,21-20 16,0 0-16,-1-20 0</inkml:trace>
  <inkml:trace contextRef="#ctx0" brushRef="#br1" timeOffset="80">8034 417 0,'0'-21'15,"-21"21"-15,0 21 16,21 0 0,0 20-16,0-21 15,0 22-15,0 0 0,0 0 16,21-1-16,-21-21 0,21 22 16,-21-21-16,0 0 15,0-1-15,21 1 0</inkml:trace>
  <inkml:trace contextRef="#ctx0" brushRef="#br1" timeOffset="81">7971 666 0,'-20'0'0,"-1"0"15,21-21-15,21 21 16,-1 0-1,1 0-15,0 0 0,0 0 16,20 0-16,-20 0 16,21-20-16,-22 20 0,22 0 15,-22-22-15,2 22 0,19 0 16,-21-20-16,1 20 16,0-21-16,0 21 15,-21-21 1,-21 21-1,0 0-15,0 21 16,1-21-16,-1 21 16,1-1-16,-2 2 15,22-2-15,0 1 16,0-1-16,0 1 0,22 0 16,-2 0-16,1-21 15,-1 0-15,1 0 16,21 0-16</inkml:trace>
  <inkml:trace contextRef="#ctx0" brushRef="#br1" timeOffset="82">8760 417 0,'0'-21'0,"0"0"0,0 0 16,0 1-16,0-1 0,0 1 15,0-2-15,0 2 16,0-1-16,-21 0 0,21 1 16,-20-2-16,-1 22 0,1 0 15,-2 22-15,1-2 16,1 1-16,-21 20 0,19 1 15,2-1-15,20 22 16,-21-1-16,21 21 0,-20-20 16,20 19-16,0 1 0,0 0 15,0-21-15,0 21 16,0-20-16,0-1 0,0 0 16,0-20-16,0 0 15</inkml:trace>
  <inkml:trace contextRef="#ctx0" brushRef="#br1" timeOffset="83">8470 728 0,'21'0'16,"-1"-21"-1,1 21 1,-1 0-16,2 0 16,19-21-16,-21 21 0,23 0 15,-23-20-15,21 20 0,0-21 16,-19 21-16,-1-20 16,20 20-16,-21-22 0,2 22 15,-22-20-15,20-1 16,-20 0-16,-20 21 15,-2 0 1,-19 42 0,21-42-16,-1 20 15,21 2-15,-22-2 0,22 1 16,0 20-16,0-20 16,0 0-16,0 0 0,0 20 15,0-21-15,22 2 16,-22-2-16,21-20 0,-1 21 15,1-21-15,-1 0 0,22-21 16,-21 21-16,0-20 16,21-2-16,-22 2 0,1-1 15,-1 1-15,1-22 16,0 21-16,0 0 0,-21 1 16,21-1-16,-21 1 0,0-2 15,-21 44 16,21-2-15,0 1-16,0-1 16,0 1-16,0 0 0,0 0 15,21-21-15,-21 21 16,41-1-16,-21-20 16,2 0-16,19 0 15,-20 0-15,-1-20 16,22-1-16,-21 0 0,20 0 15,-20-20-15,0 0 16,20-1-16,-20 0 0,-21 0 16,21 1-16,-21-21 0,0 20 15,0 1-15,0 21 16,-21-2-16,21 2 0,-21 20 16,1 0-16,-1 0 15,0 20-15,0 2 0,21-2 16,-21 1-16,21 20 0,-20 1 15,20-1-15,20 0 16,-20 1-16,21 0 0,0 0 16,0-22-16,0 21 15,20-20-15,-20 0 0,20-21 16,1 21-16,-22-21 0,22 0 16,20-42-1,-20 42-15,-21-41 0</inkml:trace>
  <inkml:trace contextRef="#ctx0" brushRef="#br1" timeOffset="84">6727 1579 0,'0'-21'16,"-22"21"-1,22-21-15,-21 21 16,1 21-16,20 0 16,-41 0-16,19 20 15,-19 0-15,20 22 0,-20-22 16,-1 43-16,-20-22 0,20 21 15,1 0-15,-21 0 16,20 0-16,0 0 0,1 20 16,0-19-16,-1-1 15,1 0-15,0-1 0,19 2 16,-19-1-16,20 0 0,1-1 16,-2 2-16,2-1 15,-1 0-15,21-21 0,-20 1 16,20-2-16,0 2 15,0 0-15,0-22 0,0 0 16,0 1-16,0-21 0,20-1 16,-20 1-16,0-1 15,21-20 1</inkml:trace>
  <inkml:trace contextRef="#ctx0" brushRef="#br1" timeOffset="85">5627 3530 0,'20'0'63,"-20"20"-48,0 2-15,0-2 16,21 1-16,-21 0 0,0 21 15,0-22-15,20 21 16,-20-20-16,21 0 0,-21 0 16,21 0-16,0-21 0,0 0 15,-1-21 1,1 21-16,21-21 0,-22 0 16,22 0-16,-22-20 0,22 21 15,-1-2-15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39.425"/>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4891 340 0,'0'-21'31,"0"42"47,0-1-78,0 0 16,0 19-16,0-18 16,0 19-16,0-1 15,0 2-15,0 18 0,-20 1 16,20 0-16,0 0 15,0 0-15,-20 19 0,20-18 16,0-2-16,0 21 0,0-20 16,0 0-16,0-20 15,0 20-15,0-20 0,20-20 16,-20 0-16,0 0 16</inkml:trace>
  <inkml:trace contextRef="#ctx0" brushRef="#br0" timeOffset="1">4931 1418 0,'0'20'31,"0"0"-31,20-20 16,-20 19-1,20-19 1,0 21 0,20-21-1,0 0-15,0 0 0,39 0 16,21-21-16,41 21 0,-2-19 16,41 19-16,20-20 15,19 20-15,40-20 0,1 20 16,39 0-16,-19 0 0,0 0 15,-1 0-15,-19 20 16,-21-20-16,-39 0 0,-20 0 16,-41 0-16,-19 0 15,-40 0-15,0 0 0,-41 0 16,2-20 0,-41 0-16,-21 20 15</inkml:trace>
  <inkml:trace contextRef="#ctx0" brushRef="#br0" timeOffset="2">4871 260 0,'-20'0'0,"0"0"31,40 20 16,0-20-31,0 0-16,0 0 15,20 0-15,20 20 0,-20-20 16,40 0-16,20 0 16,0 0-16,39 0 0,21 0 15,0 0-15,39 0 0,1 0 16,20 0-16,-1 0 16,1 0-16,-1 0 0,1 0 15,-1 0-15,-19 0 16,-20 0-16,0 0 0,-21 0 15,1 0-15,-40-20 0,0 20 16,-40 0-16,0-20 16,-1 20-16,-19-20 0,-20 20 15,20 0-15,-20-20 16,0 20-16,-20 0 0,19 0 16,-19 0-16,1 0 0,-1 0 15,0 0-15,-1 0 16,1 0-16,1 0 15,-21-20 1,-21 20 15,21 20-15,21-20 15,-21 20-15,0 0 31,0 0-47,0 0 15,0-1-15,0 22 16,-21-2-16,21 2 0,0-1 16,0 20-16,0-21 15,0 21-15,0 0 0,0-20 16,0 20-16,0 0 15,0-20-15,0 20 0,21-1 16,-21-19-16,0 20 0,20-20 16,-20 0-16,19 20 15,-19-20-15,20-20 0,-20 20 16,20 0-16,-20-20 0,0 0 16,0 0-16,0-1 15,0 2-15,0-42 110,-20 21-79,0 0-16,-19 0-15,-21 0 0,-1 0 16,-18 0-16,-41 0 16,-20 0-16</inkml:trace>
  <inkml:trace contextRef="#ctx0" brushRef="#br0" timeOffset="3">5690 719 0,'0'-20'16,"0"0"-1,20 40 1,-20 0-16,19 0 16,-19 20-1,0-20-15,21 0 0,-21 20 16,0 0-16,0-20 16,0 20-16,0-20 0,0 0 15</inkml:trace>
  <inkml:trace contextRef="#ctx0" brushRef="#br0" timeOffset="4">5770 799 0,'-20'-40'15,"20"20"-15,-21-20 0,2 20 16,19-20-16,0 20 0,0 0 15,0 0-15,0 1 0,19 19 16,22-20-16,-2 20 16,2-21-16,-2 21 0,22 0 15,-2 0-15,1 0 0,-20 21 16,20-21-16,-20 20 16,-20-1-16,-1 1 0,2 0 15,-21 0-15,0 0 16,-21 0-16,2 0 0,-21 0 15,20 0-15,-20 0 16,20 0-16,-20-20 0,0 20 16,20-20-16,0 20 0,0-20 15,1 0-15,19 20 32,19-20-32,1 0 15,0 0-15,0 0 0,20 20 16,-20-20-16,20 20 15,0 0-15,-20-20 0,0 20 16,0-1-16,-20 2 0,0-1 16,-20 0-16,0-1 15,-20-19-15,0 20 16,0-20-16,-20 0 0,20 0 16,0 0-16,20 0 15,-19-20-15,19 1 16</inkml:trace>
  <inkml:trace contextRef="#ctx0" brushRef="#br0" timeOffset="5">6309 759 0,'20'0'15,"-1"0"-15,-19-20 16,21 20-16,-1 0 15,-20 20 1,20-20-16,-1 20 0,1-20 16,1 20-16,18 0 15,-19 0-15,0 0 0,0 0 16,0 0-16,-20 0 16,0-1-16,-20 2 15,0-21 1,0 0-16,0 0 15,1-21-15,-1 21 0,-1-19 16,21-1 0,0 0-16,21 0 15,-21 0-15,39 0 0,-19 0 16,0 0-16,20 20 16,0-20-16,-20 20 0,0-20 15,0 20-15,0 0 16,0 0-16,0 0 15,-40 0 1,20 20 0,-20 0-1,20 0-15,0 0 16,0 0-16,0 0 0,20 0 16,-20 0-16,20-20 0,0 20 15,0-1-15,0 2 16,20-21-1,-21 0 1,2 0-16,-21-21 31,0 2-31,0-1 0,0 0 16,-21 0-16,21 0 16,-19 0-16,-1 0 0,20 0 15,-20 20-15,20-20 16,-20 20-16,20-20 31,20 20-15,0 0-16,0 0 15,-1 0-15,2 0 16,-1 0-16,0 0 0,-1 0 16,1 0-16,0 0 15,1 0-15,-1 0 31,-20 20-15,0 0-16,0 0 16,0 0-1,0 0-15,0 0 0,0 0 16,19 0-16,1 0 0,-20-1 16,20-19-16,1 21 15,-2-21-15,1 0 16,0-21-1,0 2 1,0-1 0,-20 0-16,20 0 0,-20 0 15,20 0-15,-20 0 0,0 0 16,20 20-16,0 20 31,-20 0-31,20 0 16,-20 0-16,20 0 15,0 0-15,-20 0 0,20-1 16,0-19-16,-1 0 16,2 0-16,-1 0 0,0-19 15,-1 19-15,-19-20 16,0 0-16,20 0 16,-20 0-16,0 0 0,0-20 15,-20 20-15,1 0 16,-1 0-16,20 0 15,-20 20-15,-1 0 16</inkml:trace>
  <inkml:trace contextRef="#ctx0" brushRef="#br0" timeOffset="6">7706 739 0,'21'-20'15,"-2"0"1,-19 0-16,0 0 16,-19 0-1,-2 20 1,1 0-16,0 20 16,1-20-16,-1 20 15,-1 0-15,1 0 16,20 0-16,0 0 0,0 0 15,20 0-15,1 0 16,-21 0-16,20-20 0,-1 20 16,-19 0-16,20 0 15,-20 0-15,0-1 16,-20-19 0,1 21-16,-1-21 15,-1 0 1,21-21-16</inkml:trace>
  <inkml:trace contextRef="#ctx0" brushRef="#br0" timeOffset="7">7886 799 0,'20'0'78,"-1"0"-78,2 0 15,-1 0-15,0 0 0,19 0 16,-18 0-16,-1-20 16,0 20-16,-1 0 0,1-20 15,-20 0 1,-20 20-1,1-20-15,-1 20 0,0 0 16,-1 0-16,-18 0 16,19 0-16,0 0 0,-1 20 15,2-20-15,19 20 16,0 0-16,0 0 0,0 0 16,0 0-16,19 0 0,2 0 15,-1 0-15,0 0 16,19-20-16,-18 0 0,19 0 15</inkml:trace>
  <inkml:trace contextRef="#ctx0" brushRef="#br0" timeOffset="8">8245 819 0,'0'-20'16,"0"0"-16,-20 0 16,20 0-16,0 0 15,0 0-15,0 0 16,20 20-16,1 20 15,-2-20-15,1 20 16,0 0-16,20 0 0,-20-20 16,-20 20-16,20 0 0,-20 0 15,0 0-15,0 0 16,0 0-16,-20 0 16,0-20-16,0 0 15,0 0 1,20-20-16,0 0 15,0 0-15,20 0 16,-20-20-16,20 20 0,0 0 16,20-20-16,0 20 0,-20 0 15,20 20-15,-21-20 16,2 20-16</inkml:trace>
  <inkml:trace contextRef="#ctx0" brushRef="#br0" timeOffset="9">6588 1438 0,'0'-20'15,"20"20"17,-20 20 15,0 0-32,20-20 1,-20 19-16,0 2 0,0 19 15,20-21-15,-20 22 0,0-2 16,20 22-16,-20-22 16,20 1-16,-20 20 0,0-20 15,20 20-15,-20-1 16,0-18-16,0 18 0,0-18 16,0-2-16,20 22 0,-20-22 15,0 1-15,0 0 16,0 20-16,0-20 0,0 0 15,0 0-15,0 0 16,0-20-16,0 20 0,-20-20 16,20 0-16,0-1 15,0 1 48</inkml:trace>
  <inkml:trace contextRef="#ctx0" brushRef="#br0" timeOffset="10">6588 2556 0,'20'20'31,"-20"0"-15,0-1-1,20 2-15,-20-1 0,20-20 16,-20 20-16,20-1 16,0 1-16</inkml:trace>
  <inkml:trace contextRef="#ctx0" brushRef="#br0" timeOffset="11">6888 2615 0,'20'-19'0,"0"19"0,-20-20 15,19 20-15,-19-20 16,-19 20 0,-1 20-16,0-20 15,-1 20-15,2-1 0,-1 2 16,0-1-16,0 0 16,0-1-16,-20 1 0,20 21 15,-20-21-15</inkml:trace>
  <inkml:trace contextRef="#ctx0" brushRef="#br0" timeOffset="12">2256 3354 0,'-20'21'31,"20"18"-16,0 1-15,0-19 0,0 18 16,0 1-16,0 0 0,0 0 16,0 20-16,0 0 0,0 0 15,0-1-15,0 21 16,0 0-16,0 0 0,0-20 16,-20 20-16,20 0 15,0-1-15,0 1 0,0-20 16,0 20-16,0-20 0,-20 0 15,20 0-15,0 0 16,0-1-16,0 1 0,0-20 16,0 20-16,0 1 15,0-22-15,0 21 0,0 0 16,0-20-16,0 20 16,0 0-16,0-1 0,0-18 15,20 18-15,-20-19 0,0 20 16,0-20-16,0 0 15,0 20-15,0-20 0,0 0 16,0 0-16,0 0 16,0-1-16,0 2 0,0-2 15,-20 1-15,20 20 0,0-20 16,-20 0-16,20 0 16,0 20-16,0-20 0,-20-1 15,20 2-15,0 18 0,-20-18 16,20-2-16,0-19 15,0 21-15,-20-22 0,20 1 16,0 21-16,0-22 16,0 1-16,0 0 15,0 0-15,0 0 16,0 0-16,0 0 0,0 0 16,0 0-16,0 0 0,20 0 15,-20 0-15,0 0 16,0 19-16,0-18 0,0-1 15,0 0-15,0-1 0,0 1 16,0 21-16,0-21 16,0 19-16,0-19 0,0 20 15,0-20-15,0 20 16,0-20-16,-20 0 0,20 0 16,0 0-16,0 0 15,-20-40 1,20 0-16</inkml:trace>
  <inkml:trace contextRef="#ctx0" brushRef="#br0" timeOffset="13">2276 3275 0,'0'20'47,"20"-20"-31,0 0 15,0 0-31,-1 0 16,1 0-16,21 0 0,-2 0 15,2 0-15,18 0 16,1 0-16,20 0 0,0 0 16,0-20-16,0 20 0,20 0 15,-20 0-15,19 0 16,1 0-16,-20 20 0,20-20 16,-1 0-16,-19 0 15,20 19-15,0-19 0,-20 0 16,19 0-16,1 0 0,0 0 15,0 0-15,-20 0 16,20 0-16,-20 0 0,0 0 16,20 0-16,-21-19 15,-19 19-15,20 0 0,0 0 16,-20-20-16,20 20 0,-21 0 16,21 0-16,-19-21 15,18 21-15,-19 0 0,20 0 16,-1 0-16,1 0 15,0 0-15,0 0 0,1 0 16,-2 0-16,1 0 16,0 21-16,20-21 0,-20 0 15,-21 0-15,21 0 0,0 20 16,0-20-16,-20 0 16,79 0-16,-78 0 15,-2 0-15,1 0 0,0 0 16,0 0-16,0 0 15,0 0-15,0 0 0,-1 0 16,1 0-16,1 0 16,-2 0-16,1 0 0,-20-20 15,20 20-15,0 0 0,-20 0 16,20 0-16,-20 0 16,19 0-16,-18-21 0,18 21 15,2 0-15,-2 0 16,-19 0-16,20 0 0,0 0 15,-1 0-15,2 0 0,-2 0 16,-18 0-16,18 0 16,1 0-16,1 0 0,-22 0 15,21 0-15,0 0 16,0 0-16,-20-20 0,20 20 16,-1 0-16,2 0 15,-2 0-15,1 0 0,0 0 16,-20 0-16,20 0 0,-20 0 15,19-19-15,-18 19 16,-2 0-16,2 0 0,-1 0 16,19 0-16,-19 0 0,20 0 15,-20 0-15,20 0 16,0 0-16,0 0 0,-20-20 16,19 20-16,1 0 15,1 0-15,-22 0 0,22 0 16,-2-20-16,-19 20 15,20 0-15,0 0 0,-1-21 16,2 21-16,-2 0 0,1 0 16,1 0-16,-2 0 0,1 0 15,0-19-15,-20 19 16,20 0-16,-20 0 0,0 0 16,-1 0-16,2 0 15,-2 0-15,22-20 0,-42 20 16,21 0-16,0 0 0,0 0 15,-20 0-15,20 0 16,-20 0-16,20 0 16,-20 0-16,0 0 15,0 0-15,0 0 0,0 0 16,-1 0 31,1 0-16,-20 20 47,0-1-62,0 2-1,21-21-15,-21 20 0,0 0 16,20-1-16,-20 1 16,0 1-16,19 18 0,-19-19 15,0 21-15,0-2 0,0 1 16,0 0-16,0 40 16,0-40-16,0 19 15,0-18-15,0 18 16,0-18-16,-19 18 0,19-18 15,0 18-15,0-18 0,0 18 16,0-19-16,0 0 16,0 0-16,0 20 0,0-21 15,0 2-15,0-1 0,0-1 16,19 2-16,-19-2 16,0 2-16,0-2 0,0 1 15,0-20-15,0 20 16,20 0-16,-20-20 0,0 20 15,0-20-15,0 19 16,0-18-16,0 19 0,0-21 16,0 1-16,0 21 0,0-22 15,0 21-15,0-19 16,0 18-16,0-19 0,0 21 16,0-2-16,0 1 15,0 0-15,0-20 0,0 20 16,0 0-16,-20 0 0,20-20 15,0 20-15,0 0 16,0-21-16,0 22 0,0-21 16,0 19-16,0-19 0,0 0 15,0 20-15,0-20 16,0 20-16,20-20 0,-20 20 16,0-20-16,0 0 15,0 40-15,0-21 16,0-18-16,0 19 0,0-20 15,0 19-15,0-18 16,20 18-16,-20 1 0,0-19 16,0 18-16,0-19 15,21 21-15,-21-2 0,0-19 16,0 20-16,20 0 0,-20 0 16,0 0-16,19 0 15,-19-1-15,0 2 0,0-2 16,20 2-16,-20-21 15,0 19-15,20 2 0,-20-2 16,0 1-16,21 0 0,-21-20 16,0 20-16,19-20 15,-19 20-15,0-20 0,20 0 16,-20-1-16,0 22 16,0-21-16,0-1 0,0 1 15,0 1-15,0-1 0,0 0 16,0 19-16,0-19 15,0 1-15,0-2 16,0 1-16,20 0 16,-20 0-16,0 0 0,0 0 15,20 0-15,-20 0 16,0 0 0,20-20-16,-20 20 0,0 0 15,0 0 1,20-20-16,-20 20 15,20-20 1,0 0 0,-20-20-16,20 20 15,-1-20 1,2 20-16,-21-20 16,0 0-1,-21 20-15,2-20 16</inkml:trace>
  <inkml:trace contextRef="#ctx0" brushRef="#br0" timeOffset="14">2056 7527 0,'20'0'15,"-20"-20"1,20 20 0,-20 20 62,0 0-47,0 0-15,0 0-1,0 0 1,0 0-1,0 0-15,20-20 16,-20 20-16,0 0 31,20-20-31,-20 20 16,0 0-16,0-1 16,0 1-1,0 1 1,0-1 15,0-1-31,0 1 16,0 0-16,0 1 15,0-1 1,0-1-16,0 1 31,0 0 16,20-20-16,-20 21-31,20-21 32,-20 19-32,20-19 15,0 0-15,0 0 16,0 20-16,0-20 15,0 0-15,20 0 0,-1 0 16,2-20-16,18 20 0,-18 0 16,18-19-16,21 19 15,-20-21-15,20 21 0,-20-20 16,20 20-16,0-20 16,-21 20-16,21-19 0,-20 19 15,20-20-15,-20 20 16,20 0-16,-20-21 0,0 21 15,79 0 1,-78 0-16,-2 0 16,1-20-16,60 20 0,-61 0 15,2 0-15,19 0 0,-21 0 16,21 0-16,0 0 16,0 0-16,-1 0 0,1 0 15,1 0-15,-21 0 16,19 0-16,1 0 0,-20 0 15,0 0-15,0 0 0,-1 0 16,2 0-16,-22 0 16,22-20-16,-22 20 0,2 0 15,18 0-15,-19 0 16,20 0-16,0 0 0,19-19 16,-18 19-16,19 0 0,0 0 15,-1 0-15,21 0 16,-20 0-16,0 0 0,0 0 15,-21 0-15,21 0 16,-20 0-16,0 19 0,0-19 16,0 0-16,-20 0 0,20 0 15,0 20-15,-1-20 16,2 0-16,19 0 0,-21 0 16,21 0-16,20 20 15,-20-20-15,20 0 0,-21 0 16,21 0-16,-20 0 0,0 0 15,0 21-15,-20-21 16,20 0-16,-20 0 0,19 0 16,-19 0-16,0 0 15,0 0-15,0 0 0,0 0 16,0 0-16,19 0 16,-19 0-16,20 0 0,-20 0 15,20 0-15,-20 0 0,19 0 16,1 0-16,1 0 0,-21 0 15,19 0-15,-19 20 16,0-20-16,0 0 0,20 0 16,-21 19-16,2-19 15,-1 0-15,-1 0 0,21 0 16,40 20 0,-40-20-16,-20 0 0,20 0 15,-20 0-15,19 0 0,1 0 16,-20 0-16,20 20 15,-20-20-15,20 0 0,-21 0 16,21 0-16,-19 0 16,-2 21-16,1-21 0,0 0 15,0 0-15,0 0 0,0 0 16,0 0-16,-21 0 16,22 0-16,-2 0 0,-18 0 15,18 0-15,-19 0 0,0 0 16,0 0-16,20 0 15,-20 0-15,-20 0 0,40 0 16,-21 0-16,2 0 16,-2 0-16,2 0 0,18 0 15,-18 0-15,-2 0 0,1 0 16,0 0-16,0 0 16,-1 0-16,2-21 0,-21 21 15,19 0-15,-18 0 16,-1 0-16,0 0 0,-1 0 15,-19-20-15,20 20 0,1 0 16,-1 0 0,-20-20-1,-20 1 1,-1 19 0,1-20-16,1-1 15,-1 21 1,20-20-16,-20 20 15,20-20-15,0 1 16,0-1 0,-21-1-16,21 1 15,-19 1-15,19-1 16,-20 20-16,20-20 0,-20 0 16,0 0-16,20 0 15,-21 0 1,21 0-16,-19 0 15,19 0 1,-20 20-16,20-20 16,-20 20-16,20 20 47,0 0-32,0 0-15,0 0 16,-20 20-16,20-20 0,-20 20 15,20-1-15,-20 2 16,20-2-16,-20 1 0,0 1 16,0-22-16,1 21 15</inkml:trace>
  <inkml:trace contextRef="#ctx0" brushRef="#br0" timeOffset="15">5510 3395 0,'0'-20'15,"20"20"32,-20 20-16,0-1-15,0 1-16,0 0 16,0 20-16,0-20 15,-20 20-15,20 0 0,-20 0 16,20 20-16,0-20 0,-20-1 15,20 2-15,-20-2 16,20 2-16,0 18 0,-19-39 16,19 21-16,0-2 0,0-19 15,0 20-15,0-20 16,-21 0-16,21 0 0,0 0 16,0 0-1,21-20 1,-2 0-16,1 0 15,0 0-15,20 0 16,0 0-16,0 0 0,0-20 16,20 20-16,20 0 15,-20 0-15,19 0 0,21 0 16,0 0-16,0 0 0,0 0 16,-1 0-16,1 0 15,0 0-15,0 0 0,0 0 16,-20 0-16,-1 0 0,1 0 15,-20 0 1,80 0-16,-80 0 16,0 0-16,0-20 0,59 20 15,-79 0 1,20-20-16,-20 20 0,60-20 16,0 0 15,-81 20-16,2 0-15,19 0 16,-20-20 0,-1 20-16,2 0 0,-1 0 15,0 0-15,-1 0 16,1 0 0</inkml:trace>
  <inkml:trace contextRef="#ctx0" brushRef="#br0" timeOffset="16">8066 3454 0,'0'21'47,"0"-2"-32,0 1 1,0 0 0,0 0-16,0 0 0,0 0 15,0 20-15,0-1 0,0 42 16,0-41-16,0 19 16,0-18-16,0-2 0,0 1 15,0 1-15,0-2 16,0-19-16,0 0 0,0 0 15,0 0-15</inkml:trace>
  <inkml:trace contextRef="#ctx0" brushRef="#br0" timeOffset="17">5870 3634 0,'0'-20'0,"0"0"16,19 20-1,-19-20 1,20 20-16,-20-20 15,20 20-15,-20 20 32,0 0-32,0 0 15,0 20 1,0-21-16,0 22 0,0-21 16,0 19-16,0 2 0,0-2 15,0 2-15,0-2 16,0-19-16,0 20 0,0-19 15,0-2-15</inkml:trace>
  <inkml:trace contextRef="#ctx0" brushRef="#br0" timeOffset="18">6489 3673 0,'0'-19'15,"19"19"-15,-19-20 16,0 0-1,0 0 1,-19 20 0,-1 0-16,-1 0 15,1 0-15,-19 0 16,19 20-16,-1-20 0,-18 20 16,19 0-16,0 20 0,-1-20 15,2 20-15,-1-21 16,20 22-16,0-2 0,0-19 15,0 21-15,0-22 0,20 1 16,-1 0-16,2 0 16,-1 1-16,0-21 0,19 0 15,2 0-15,-2 0 0,2 0 16,-2-21-16,1 1 16</inkml:trace>
  <inkml:trace contextRef="#ctx0" brushRef="#br0" timeOffset="19">6788 3654 0,'-20'-20'31,"20"40"0,0-1-15,0 2-16,0-1 0,0 0 16,-20 19-16,20-18 0,0 19 15,-20-21 1,20 22-16,0-21 0,-20-1 16,20 1-16,0 0 0,0 0 15,0-40 1,0 0-1,0 0 1,20-19-16,-20 18 0,20-18 16,-20-1-16,20 0 15,-20 20-15,20-20 0,0 0 16,-20 20-16,20-20 16,0 40-16,-1-20 0,-19 0 15,21 20-15,-1 0 0,0 0 16,-20 20-1,19 0-15,1 0 16,-20 0-16,20 0 0,-20 20 16,21-20-16,-21 0 15,0 0-15,0 20 0,0-20 16,0 0-16,20-1 16,-20 1-16,0 1 15,0-42 16,0 1-15,19 1 0,-19-1-16,20-21 0,0 22 15,1-21-15,-2 20 0,21-1 16,-20-18-16,0 19 16,0 0-16,0 20 0,0-20 15,0 20-15,0 0 16,-20 20-1,0 0 1,20 0-16,-20 0 16,0-1-16,20 2 0,-20 19 15,20-20-15,-20 20 0,20 0 16,-20-1-16,0-18 16,19 18-16,-19-19 0,0 20 15,0-19-15,0-2 16</inkml:trace>
  <inkml:trace contextRef="#ctx0" brushRef="#br0" timeOffset="20">6947 4433 0,'-19'0'141,"19"20"93,0-1-234,0 1 16,-20 0-16,20 1 15,0-2-15,-20 21 0,20-20 16,0 0-16,0 0 15,0 20-15,0-20 0,0 0 16,0 0-16,0 0 16,0 0-16,0 0 0,0-1 15,0 2-15,0-1 0,0 0 16,0-1-16,0 1 16,0 1-16,0-1 0,0-1 15,20-19-15,-20 20 16,0 0-16,0 1 15,0-1 1,0-1 0,0 1-1,0 0 1</inkml:trace>
  <inkml:trace contextRef="#ctx0" brushRef="#br0" timeOffset="21">6708 5011 0,'20'0'47,"0"20"-32,0-20-15,-20 21 16,20-1-16,0-20 15,-20 19-15,20-19 0,0 20 16,-20 0-16,19 1 16,2-21-1,-21 19-15</inkml:trace>
  <inkml:trace contextRef="#ctx0" brushRef="#br0" timeOffset="22">7087 5031 0,'0'-20'15,"-20"20"-15,0 0 16,1 0 0,19 20-1,0 1 1,0-1-1,0-1-15,-20 1 0,20 0 16,-21 1-16,21-2 16,-20 1-16,20 0 0,-20-20 15,1 20-15,19 0 0,-20-20 16,20 20 0,-20-20-1,20-20 16</inkml:trace>
  <inkml:trace contextRef="#ctx0" brushRef="#br0" timeOffset="23">6588 6069 0,'0'-19'94,"0"-1"-79,20 0 1,-20 0-16,20-1 15,-20 2-15,20-1 16,0 20-16,-20-20 0,20 0 16,0 0-16,0-20 15,-20 20-15,20 0 0,0 0 16,0 0-16,0 0 16,0 0-16,19 1 15,2-2 1,-21 21-16,-1-20 0,1 20 15,0 0-15,1 0 0,-1 0 16,-1 0 0,1 0-16,0 20 0,1 1 15,-2-21-15,-19 19 16,20 1-16,-20 0 16,20 0-16,-20 0 0,20 0 15,-20 0-15,0 0 0,20 0 16,-20 0-16,0 0 15,20 0-15,-20 0 16,0-1-16,0 2 0,20-21 16,-20 20-16,0 0 0,0 0 15,0-1 1,0 1 15</inkml:trace>
  <inkml:trace contextRef="#ctx0" brushRef="#br0" timeOffset="24">7067 6010 0,'0'20'47,"20"-20"-32,1 20 1,-2-20-16,1 19 16,0-19-1,0 20-15,0-20 0,0 21 16,0-1-1,0-20-15,0 0 0,0 19 16,0-19 0</inkml:trace>
  <inkml:trace contextRef="#ctx0" brushRef="#br0" timeOffset="25">7467 5969 0,'19'0'16,"-19"-19"-16,0 38 47,-19-19-47,19 21 15,0-1 1,-20-20-16,20 20 0,-20 0 15,-1-1-15,2 1 16,-1 1 0,0-1-16,20-1 15,-20-19-15,20 20 0,-20-20 16,20 20 15,-20-20 0,20-20-15</inkml:trace>
  <inkml:trace contextRef="#ctx0" brushRef="#br0" timeOffset="26">6688 6369 0,'0'-20'15,"20"20"-15,0 0 16,-40 0 62,0 0-62,0 0-16,0 0 15,0 0-15,0 0 0,0 0 16,0 0-16,0 0 0,0 0 16,0 0 15,40 0 0,0 0 0,-20 20-31,20 0 16,-20 0 0,20 0-1,-20 0-15,20 0 0,-20 0 0,20-1 16,-20 2-16,0-1 16,0 0-16,20-1 0,-20 1 15,0 21-15,20-21 16,-20-1-16,0 1 15,0 1-15,20-21 16,-20 20-16</inkml:trace>
  <inkml:trace contextRef="#ctx0" brushRef="#br0" timeOffset="27">6708 6429 0,'0'-20'15,"20"40"48,-20 0-48,0 0 1,20 0 0,-20-1-16,20 2 0,0-1 15,-20 0-15,20-20 0,0 19 16,0 1-16,-1 1 0,2-1 16,-1-20-16,0 20 15,-1-1-15,1-19 0,0 20 16,1-20-16,-1 21 0,-1-21 15,1 20-15,21-20 16,-22 0-16,21 0 0,-20 0 16,20 0-16,0 0 15,-20-20-15,20 20 0,-20-21 16,0 1-16,0 1 16,-1-1-16,2 0 0,-21-1 15,0 1-15,0 1 0,0-21 16,0 19-16,0 2 15,0-1-15,0 0 0,0 0 16,0 0-16,0 0 0,0 0 31,0 40 32,0 0-63,-21-20 15,21 20-15</inkml:trace>
  <inkml:trace contextRef="#ctx0" brushRef="#br0" timeOffset="28">6229 6110 0,'-20'0'93,"0"0"-77,0 0 0,0 0-16,0 0 15,0 0-15,0 0 0,0 0 16,-20 0-16,0 0 15,1 0-15,-2 0 0,2 0 16,-2 0-16,-18 0 16,18 0-16,-18 0 0,-1 0 15,0 0-15,20 0 0,-20 0 16,0 0-16,1 0 16,18 0-16,-18 0 0,-1 0 15,20 0-15,-20 0 16,20 0-16,0 0 0,0 0 15,0 0-15,0 0 0,0 0 16,21 0-16,-22 0 16,21 0-16,-19 0 0,19 0 15,-21 0-15,22 0 16,-21 0-16,19 0 0,-18 0 16,19-21-16,-20 21 0,20 0 15,0 0-15,-20 0 16,21 0-16,-2 0 0,1 0 15,0 0-15,0 0 16,1 0-16,-2 0 16,1 0-16,0 0 15,1 0-15,-1 0 16,-1 0-16,1 21 0,1-21 16,-1 0-16,0 0 15,-1 0 95,21-21-17,21 21-93,-21-20 16,20 20-16,-20-19 16,20 19-16,-20-20 15,19 0-15,-19 0 0,20 20 16,-20-21-16,21 2 15,-21-1-15,0 0 0,20 0 16,-20 0-16,0-20 0,19 20 16,-19-20-16,0 20 15,20-20-15,-20 0 0,0 0 16,20 1-16,-20-2 16,0 2-16,21-1 0,-21-20 15,0 20-15,0 0 0,19-20 16,-19 20-16,0-20 15,0 20-15,0 0 0,0 1 16,0-2-16,0 2 16,-19-2-16,19 2 0,0-1 15,0 0-15,0 0 16,0 0-16,0 0 0,0 0 16,0 0-16,0 0 0,0 1 15,0-2-15,0 2 16,19 19-16,-19-21 0,0 2 15,0-1-15,0 19 0,0-18 16,0 19-16,0-20 16,0 0-16,0 20 0,0-20 15,0 0-15,0 20 16,0-20-16,0 0 0,0 1 16,0-2-16,0 2 0,0 19 15,0-21-15,0 2 16,0 19-16,0-21 0,0 22 15,0-1-15,0-20 0,0 20 16,0 0-16,0-20 16,0 20-16,0 1 0,0-22 15,0 21-15,0 1 16,0-22-16,0 21 0,0 0 16,0 1-16,0-22 0,0 21 15,0 1-15,0-21 16,0 19-16,0 2 0,0-1 15,0 0-15,0 0 16,0 0-16,0 0 16,0 0-16,0 0 15,0 0 1,0 0-16,0 0 16,0 0-1,0 0-15,0 0 16,0 1-1,0-2 1,20 21 78,0 0-79,0 0-15,20 0 16,-20 0-16,20 0 0,0 0 16,20 0-16,0-20 15,-21 20-15,42 0 0,-21 0 16,-1 0-16,1 0 16,0-20-16,-20 20 0,20 0 15,-20 0-15,0 0 0,-1 0 16,-18 0-16,19 0 15,-21-19-15,1 19 0,0 0 16,1 0-16,-1 0 16,-1 0-16,1 0 0,0 0 15,1 0-15,-2 0 16,1 0 0,0 0-16,-20-20 62,0-1-31,0 1-31,-20 0 16,20 1 0,0-1-16,0 0 15,0-1-15,0-18 16,-20 19-16,20 0 15,0 0-15,0-20 0,0 20 16,0 0-16,0-20 0,0 20 16,-19 0-16,19 0 0,0 0 15,0 0-15,0 0 16,0 0-16,0 1 0,0-1 16,0-1-16,-21 21 15,21-20-15,0 1 0,0-1 16,0 0-16,0-1 15,-20 1-15,20 1 16,0-1 0,-20 0-16,20-1 15,0 2 1,0-1-16,-19 20 16,19-20-1,0 0-15,0 0 16,0 0 15,0 0-15,-20 20-1,20-20 1,0 0 31,0 1 0</inkml:trace>
  <inkml:trace contextRef="#ctx0" brushRef="#br0" timeOffset="29">5310 1698 0,'0'19'62,"-20"-19"-62,20 20 16,-20-20-16,20 20 0,-19 0 15,-1 1-15,20-2 16,-20 1-16,-1 0 0,21 0 16,-19-20-16,19 20 0,-20 0 15,0 0 1,20-40 31,20 0-32,-20 0-15,20 0 16,-20 0-16,19 0 16,-19 1-16,21-2 15,-21 1-15,0 0 0,20 0 16,-20 1 0,0-2-1,0 1 1,20 20 31,-1 20-32,1 1 1,0-2-16,1 1 16,-1 20-16,-1-19 15,1-2-15,-20 1 0,20 0 16,-20 0-16,21 0 15,-21 0-15,19 0 0,-19 0 16,20-20-16,-20 20 16</inkml:trace>
  <inkml:trace contextRef="#ctx0" brushRef="#br0" timeOffset="30">7586 1957 0,'0'-20'15,"0"0"17,20 20-17,-40 0 32,20 20-47,-20-20 16,1 20-16,19 0 15,-41-1-15,21 2 0,1-21 16,-1 20-16,0 0 0,-1-20 16,2 19-16,-1-19 15,0 20-15,0-20 0,0 0 16,0 21-1,40-21 48,-20 20-63,20-20 16,0 0-16,0 20 15,0-1-15,-1-19 16,-19 20-16,21-20 15,-1 21-15,-20-1 0,20-20 16,-1 19-16,1-19 16,1 0-16</inkml:trace>
  <inkml:trace contextRef="#ctx0" brushRef="#br0" timeOffset="31">7647 2057 0,'-20'-20'16,"20"0"-1,20 40 16,-1-20-15,-19 20-16,20-20 0,0 19 16,1 1-1,-2 1-15,1-21 0,-20 20 16,20 0-16,0-1 16,-20 1-16,0-40 46,0 1-30,20-21 0,-20 19-1,20 1-15,0 20 0,0-19 16,0-1-16,-1 0 16,2 20-16,-21-21 15,20 21-15,0 0 0</inkml:trace>
  <inkml:trace contextRef="#ctx0" brushRef="#br0" timeOffset="32">8025 2017 0,'0'20'0,"21"-20"0,-21 20 31,20-20-31,-20 19 16,20-19 0,-1 0-16,1 0 15,1 20-15,-1-20 0,-1 0 16,1 0-16,20 0 16,-19 0-16,-2 0 15,1-20-15,0 20 0,0 0 16,-20-19-16,20 19 0,-20-20 15,0 0-15,-20 20 16,0-21-16,0 21 16,0-19-16,1 19 0,-2 0 15,1 0-15,-20 0 16,21 0-16,-1 0 0,20 19 16,-21-19-16,1 21 0,20-1 15,0 0 1,20-1-16,-20 1 15,21 1-15,-21-1 16,20 0-16,-1-20 0,1 19 16,20-19-16,-19 20 0,18-20 15,1 0-15,0 0 16,0 0-16,0 0 0,0-20 16,-20 20-16,20-19 0,-20 19 15,20-20-15,-21 0 16,1-1-1,-20 1-15,0 1 16,0-1-16,-20 0 16,1 20-1,-1 0-15,0 0 16,0 0-16,-1 20 16,2 0-1,19-1-15,0 1 16,0 1-16,0-1 15,0 0 1,19-20-16,-19 19 0,21-19 16,-1 0-16,-20 20 15,20-20-15,0 0 0,-1 0 16,1 0-16,1 0 16,-21-20-16,20 20 15,-20 20 1,0 1-1,-20-1-15,20 19 16,0-19-16,0 20 0,0 0 16,0-20-16,0 20 15,20 0-15,-20-20 0,19 20 16,-19-20-16,20 0 16</inkml:trace>
  <inkml:trace contextRef="#ctx0" brushRef="#br0" timeOffset="33">8864 1937 0,'0'-20'15,"-20"20"-15,20 20 32,20-20-17,1 0 1,-2 0-16,1 20 16,0-20-16,0 0 0,0 20 15,20-20-15,-20 19 16,0-19-16,-1 21 0,2-21 15,-1 0-15,-20 20 16,20-20-16,-20 20 16,-20-20-16,0 19 15,-1 1 1,-18 1-16,19-1 16,0-20-16,-20 20 0,20-1 15,-20 1-15,0 1 0</inkml:trace>
  <inkml:trace contextRef="#ctx0" brushRef="#br0" timeOffset="34">2496 2037 0,'20'-20'15,"-1"-1"1,1 2 0,0 19-1,-20 19 17,0 2-17,-20-1-15,0 0 16,1-1-16,-1 1 0,-1 21 15,-18-21-15,19-1 16,0 1-16,-1 1 0,1-1 16,1-1-16,19 1 15,0 0-15,0 0 16,19-20-16,1 20 16,1 0-16,19-20 15,-21 20-15,22 0 0,-2 0 16,1 0-16,0-20 0,-20 20 15,20 0-15,-20-20 16,0 0-16</inkml:trace>
  <inkml:trace contextRef="#ctx0" brushRef="#br0" timeOffset="35">3015 2237 0,'0'-20'0,"-21"20"16,21-21-16,-20 21 16,20 21-1,0-1-15,0-1 16,0 1-1,0 0-15,0 0 0,0 0 16,0 0-16,0 0 16,0 0-16,0 0 0,0 0 15,-19-20 1,19-20 0,0 0-16,0 0 15,0 0 1,0-20-16,0 20 0,0 0 15,0-19-15,0-2 0,0 2 16,0-1-16,19-1 16,-19 2-16,20 19 0,1-20 15,-1 0-15,-1 20 0,1 0 16,0 20-16,21 0 16,-22 0-16,1 0 0,20 0 15,-20 20-15,0 0 16,-20 0-16,20 19 0,-20-18 15,0-1-15,-20 19 16,0-19-16,0 1 0,0-1 16,-20 0-16,1-1 0,18 1 15,-19 1-15,1-21 16,18 20-16,-18-20 0,19 19 16,40-19 15,-1 20-31,1-20 15,1 20-15,-1-20 0,-1 20 16,21 0-16,-19 0 0,-1 0 16,19 0-16,-19 0 0,0 0 15,0 0-15,0-20 16,0 20-16,0-20 0</inkml:trace>
  <inkml:trace contextRef="#ctx0" brushRef="#br0" timeOffset="36">3394 2296 0,'0'-20'16,"-20"20"0,40 0 30,-1 20-46,2-20 16,-1 0-16,0 0 16,0 20-1,-1-20-15,2 0 0,-1 0 16,0-20-16,-1 20 16,1-20-16,-20 0 0,20 20 15,-20-19-15,0-1 0,0-1 16,0 1-1,-20 1-15,0 19 0,1-20 16,-1 20-16,0 0 16,-1 0-16,2 0 0,-1 20 15,0-1-15,20 1 0,0 1 16,0 18-16,0-19 16,20 20-16,-20-20 0,20 0 15,-1 20-15,2-20 16,-1 0-16,0 0 0,-1-20 15,1 0-15</inkml:trace>
  <inkml:trace contextRef="#ctx0" brushRef="#br0" timeOffset="37">3993 2237 0,'0'-20'0,"0"-1"15,0 1 1,0 1 0,0-1-16,-20 20 15,20-20 1,-20 20-16,0 0 15,0 20-15,0-20 16,0 20-16,0-20 16,20 19-16,-20-19 0,20 20 15,0 1-15,0-1 16,20-20-16,0 19 16,0-19-16,0 20 0,0-20 15,20 20-15,-20-20 16,19 20-16,-19-20 15,-20 20 1,-20-20-16,1 0 16,-21 20-16,0-20 15,20 0-15,-20 0 16,20 0-16,0 0 16</inkml:trace>
  <inkml:trace contextRef="#ctx0" brushRef="#br0" timeOffset="38">4193 2096 0,'19'0'0,"-19"-20"16,0 1-16,0-1 0,0 0 15,20 20-15,-20-21 16,0 42 0,0-1-1,0 0-15,0 19 0,0-18 16,0 19-16,0 20 0,20-21 15,-20 21-15,0-20 16,0 20-16,0-20 0,0 0 16,0 0-16,0 0 15,-20-1-15,20-18 0,0-1 16,-20-20 0,20-20-1,-19-1-15,19-18 0,0-1 16,0 0-16,0 0 15,19 0-15,-19-20 0,20 20 16,-20 0-16,20 20 16,1-19-16,-2 18 0,1 1 15,0 20-15,0-19 0,1 19 16,-2 0-16,1 0 16,0 19-16,0-19 0,0 20 15,0 1-15,-20-1 0,0-1 16,0 1-1,0 0-15,-20-20 0,0 20 16,0-20-16,0 0 16,0 0-16,1 0 0,-2 0 15</inkml:trace>
  <inkml:trace contextRef="#ctx0" brushRef="#br0" timeOffset="39">4671 2176 0,'-20'0'47,"1"0"-31,19 20-16,-20-20 15,20 21-15,-20-1 16,20-1-16,0 1 15,0 0-15,20 0 16,-20 0-16,20-20 16,-1 20-16,1-20 15,1 0-15,-1 0 16,0-20-16,-1 20 0,1-20 16,1 20-16,-21-20 0,0 0 15,0 0-15,0 1 16,-21-1-16,21-1 0,-20 21 15,1-20-15,-1 1 16,0 19-16,-1-20 0,1 20 16,40 0-1,1 0 1,-1 0-16,0 0 16,-1 0-16,1 0 15,1 0-15,-1 20 0,-1-20 16,1 0-16,0 19 15,0 1 1,-20 1-16,0-1 16,0-1-1,-20 1-15,20 0 16,-20 0-16,40-40 62,0 0-46,0 20-16,-20-20 0,20 20 16,-20-19-16,20 19 15,0 0 1,-20 19 0,20 1-1,-20 0-15,20-20 16,-20 20-16,20-20 15,0 0-15,0 0 16,0 0 0,0-20-16,0 20 15,-20-20-15,0 0 16,0 1-16,0-1 16,0-1-16,0 1 15,-20 20 1,0 0-16,20 20 15,0 1 1,0-1-16,0-1 16,0 1-16,0 0 0,20 0 15,-20 0-15,0 0 16,0 0-16,-20 0 16,0-20-1,0 0-15</inkml:trace>
  <inkml:trace contextRef="#ctx0" brushRef="#br0" timeOffset="40">5231 2256 0,'20'0'62,"-20"-19"-46,19 19-16,1-20 15,0-1 1,1 1 0,-21 1-16,0-1 15,-21 0 1,1 20-1,0 20-15,1 0 16,-1-1 0,20 1-16,0 21 0,0-22 15,0 1-15,0 0 0,0 0 16,20 0-16,-1 0 16,1-20-16,0 20 0,1-20 15</inkml:trace>
  <inkml:trace contextRef="#ctx0" brushRef="#br0" timeOffset="41">5351 2076 0,'19'20'47,"-19"1"-47,20-1 0,-20 0 15,20 19-15,-20 2 16,21-2-16,-21 1 0,0 0 16,-21 20-16,1-20 0,-19 0 15,-2 20-15,-18-20 16</inkml:trace>
  <inkml:trace contextRef="#ctx0" brushRef="#br1" timeOffset="42">439 340 0,'20'0'16,"0"-21"0,-20 2-16,0-1 15,0 0-15,0 0 16,0 0-16,0 0 16,-20 20-1,0 0 1,-20 20-16,20-20 0,-20 20 15,1 0-15,-2 0 0,2 0 16,-1-1-16,19 2 16,1-1-16,1 0 0,19-1 15,0 1-15,19 1 16,1-1-16,1 0 0,19-1 16,-21 1-16,42-20 0,-22 21 15,1-1-15,0-1 16,0 1-16,-20 0 0,0-20 15,-20 20-15,0 0 16,-20 20-16,-20-20 0,0 0 16,-20 0-16,0 0 0,20 0 15,-19-20-15,-1 20 16,20-20-16,19 0 0,2 0 16,-1 0-16,0-20 15,20 0-15</inkml:trace>
  <inkml:trace contextRef="#ctx0" brushRef="#br1" timeOffset="43">819 240 0,'0'-40'16,"0"0"-16,0 20 15,0 40 17,0 0-32,0 0 15,0 20-15,-21 0 0,21 20 16,0-1-16,0-18 15,0 18-15,0 2 0,0-22 16,21 1-16,-21 0 16,20 0-16,-20-20 0,19 0 15,1 0-15,0-20 0,1 0 16</inkml:trace>
  <inkml:trace contextRef="#ctx0" brushRef="#br1" timeOffset="44">898 599 0,'-20'-20'16,"0"1"-16,1 19 0,-1-20 16,-1 20-16,1-21 0,0 21 15,40 0 1,0 0-16,1 0 16,18-20-16,1 20 0,20 0 15,0 0-15,0-19 16,0 19-16,0 0 0,0 0 15,-21-20-15,2 20 16,-2 0-16,-19 0 0,0-20 16,1 20-16,-21-21 15,-21 21 1,1 0-16,0 0 0,1 0 16,-22 0-16,21 0 0,1 21 15,-21-21-15,19 20 16,2 0-16,-1-1 0,0 1 15,0 1-15,20-1 16,0-1-16,0 1 0,0 0 16,20 0-16,0 0 0,0 0 15,-1-20-15,2 20 16,19-20-16,-1 0 0,-18 0 16,18-20-16,-19 20 15,21-20-15,-21 0 0,-1 0 16,1 0-16,-20 0 0,20-19 15,-20 18-15,0 1 16,0 1-16,0 38 31,0 1-15,0 21-16,0-22 16,20 1-16,-20 0 0,0 20 15,20-40-15,0 20 0,0 0 16,0-20-16,0 0 15,0 0-15,40-40 16,-20 20-16,-20-20 16,0 20-16,19-19 0,2-102 31,-41 82-31,0 19 0,0-20 16,0 20-16,0 0 0,-20 0 15,20 20-15,-21 0 0,2 20 16,19 20-1,0 20-15,0-20 0,0 20 16,0 20-16,0-20 16,0 0-16,19 19 0,-19-18 15,21-1-15,-21-1 0,20 2 16,-20-22-16,0 1 16,20 0-16</inkml:trace>
  <inkml:trace contextRef="#ctx0" brushRef="#br1" timeOffset="45">1817 499 0,'-20'-19'16,"20"-1"-16,0 0 0,0-1 31,20 21-31,-1 0 16,2 0-16,-1 0 0,19 0 15,1 0-15,0 0 16,-20 0-16,20 0 0,0 0 15,0 0-15,0 0 0,-20 0 16,0-20-16,20 20 16,-20-19-16,0 19 15,-20-20-15,20 0 16,-20-1-16,-20 21 16,0-19-16,0-1 15,0 20-15,-20 0 16,20 0-16,0 20 0,0-20 15,0 19-15,0 2 16,0 19-16,0-21 0,20 22 16,0-21-16,0 19 0,20 2 15,-20-21-15,20-1 16,0 1-16,20 0 0,-20 0 16,20-20-16,0 0 15,0 0-15</inkml:trace>
  <inkml:trace contextRef="#ctx0" brushRef="#br1" timeOffset="46">2575 60 0,'-20'-20'0,"20"1"15,-20-2-15,1 21 16,19 21-1,0 18 1,0-19-16,19 20 16,-19 0-16,0 0 0,0 20 15,20-20-15,-20 20 0,0-21 16,0 2-16,0-1 16,-20-1-16,20-18 0,0 18 15,0-19-15</inkml:trace>
  <inkml:trace contextRef="#ctx0" brushRef="#br1" timeOffset="47">2815 440 0,'-20'0'47,"20"-21"-47,20 21 31,0 0-15,20 0-16,-21-20 15,2 20-15,-1-19 16,0 19-16,-1-20 0,1 0 16,1-1-16,-21 2 0,0-1 15,-21 0 1,1 20-16,1-20 0,-1 20 15,0 0-15,-20 20 0,0 0 16,0 0-16,20-1 16,-20 22-16,20-2 0,0-19 15,0 21-15,20-2 16,0-19-16,0 21 0,20-22 16,0 1-16,0 0 15,20-20-15,0 0 0,0 0 16,20 0-16,-20-20 0,20 0 15,-21-19-15,22 18 16,-22-18-16,1 19 0,-20-21 16,0 2-16,0-1 0,-20 0 15,0 0-15,0 20 16,0-20-16,0 20 0,-20 20 16,20 20 15,0 0-31,20 0 0,-20 20 15,20-20-15,0-1 16,-20 22-16,0-21 0,20 19 16,-20-18-16,0-1 15,0 0-15,0-1 0,-20 1 16,0 1-16,20-1 16,-20-20-16,0 19 0,0-19 15,0 0-15,0 0 0,0 0 16,1-19-16,19-1 15,0-1-15,19 1 0,1 1 16,0-21-16,20 19 0,0-18 16,0-1-16,20 0 15,-21 0-15,22 0 0,-22 0 16,2 0-16,-2 20 16,-19-20-16,0 20 0,1 0 15,-21 1-15,-21 19 31,1 19-31,0-19 0,1 20 16,-1 0-16,0 0 16,20 0-16,0 0 0,0 0 15,0 20-15,0-20 0,20 20 16,0 0-16,-1 0 16,42 39-1,-42-38-15,-19-21 16,-19-1-16,-22 1 0,-18 1 15,-21-21-15,-20 20 0</inkml:trace>
  <inkml:trace contextRef="#ctx0" brushRef="#br0" timeOffset="48">7008 7946 0,'0'-20'31,"-21"20"-15,21 20 0,-20 0-16,0 1 15,20-2-15,-19 1 0,-1 0 16,0 20-16,-1-20 15,2 0-15,-1 20 0,-20-21 16,40 2-16,-20-1 0,0 0 16,20 0-1,0-40 17,20 20-32,-20-20 15,20 0-15,-20-1 0,20 2 16,0-1-16,0 0 15,-20 0-15,19-20 0,2 20 16,-21 0-16,20 0 0,0 1 16,-1 19-1,1 19 1,0 21 0,-20-20-16,21 20 15,-21-20-15,20 20 16,-20 0-16,0 0 0,19-20 15,-19 20-15,0-20 0,20 0 16,-20-1 0</inkml:trace>
  <inkml:trace contextRef="#ctx0" brushRef="#br0" timeOffset="49">6908 8106 0,'0'-20'0,"-20"-20"16,20 20-16,0 0 0,-21 1 16,21-2-16,0 42 31,0-2-31,0 1 0,0 0 16,0 20-16,0 0 0,21 0 15,-21 0-15,0 20 16,0 0-16,0-1 0,0 1 15,20 1-15,-20-2 16,0 1-16,0-20 0,0 20 16,0-20-16,0-1 0,0 2 15,0-21-15,0 0 16,0-1-16,0 2 0,-20-21 16,20-21 15,0 2-16</inkml:trace>
  <inkml:trace contextRef="#ctx0" brushRef="#br0" timeOffset="50">6928 8845 0,'0'-20'0,"0"-1"0,0 2 15,0-1 1,-20 40 15,20-1-15,0 2-16,0-1 16,0 0-16,20 0 0,-20-1 15,19 2-15,-19-1 16,20-20-16,-20 20 0,20-1 15,1-19-15,-1 0 16,-1 0 0,1-19-16,0-1 15,1 20-15,-2-20 16,1-1-16,0 2 0,-20-1 16,20 20-16,-20-20 15,20 20-15,-20-20 0,-20 20 16,-20 40 15</inkml:trace>
  <inkml:trace contextRef="#ctx0" brushRef="#br0" timeOffset="51">7127 9124 0,'0'-20'15,"-19"20"1,-2 0-1,1 0-15,0 0 0,-19 0 16,-2 0-16,2 0 0,-22 0 16,2 0-16,-1 0 15,-20 0-15,20 0 0,0 0 16,-19 20-16,19-20 16,-1 20-16,2-20 0,-1 20 15,20 0-15,0 0 16,20 0-16,0 0 0,20 0 15,40 0-15,-20 20 0,40-20 16,20 20-16,0-20 16,0 19-16,39-18 0,-19-1 15,20-1-15,-20 1 0,20 0 16,-21 1-16,21-1 16,-20-1-16,-20-19 0,20 0 15,0 0-15,-21 0 16,1 0-16,0-19 0,0-1 15,-20-1-15,-20 1 0,0 0 16,-21-19 0,1 18-16,-20-18 0,-20-1 0,1 0 15,-42 20-15,2-20 0,-21 20 16,0 0-16,-20 0 16,-20 20-16,1-20 0,-1 20 15,0 0-15,1 0 16,-2 20-16,1-20 0,21 20 15,-1-20-15,0 20 0,40-20 16,-20 20-16,41-20 16</inkml:trace>
  <inkml:trace contextRef="#ctx0" brushRef="#br0" timeOffset="52">6229 9284 0,'19'0'15,"-19"-20"-15,0 40 31,0 0-31,0 0 16,0 0-16,0 0 0,0 20 16,-19-1-16,19 2 15,-20-2-15,0 22 0,0-2 16,0 1-16,20 0 0,-20 0 16,0-20-16,0 20 15,20 0-15,-20-20 0,20-1 16,0 2-16,-19-2 0,19-19 15,0 21-15,0-22 16,0 1-16,19 20 0,-19-20 16,20 0-16,0 0 15,0 0-15,0-20 16,20 20-16,0-20 16,0 0-16,0 0 0,20 0 15,-1 20-15,2-20 0,18 0 16,1 0-16,0 0 15,20 0-15,0 20 0,0 0 16,19-20-16,1 20 16,-20-20-16,19 19 0,-19 2 15,0-21-15,-20 20 0,0 0 16,-1-20-16,-18 20 16,-22-20-16,2 0 0,-21 0 15,19 19-15,-18-19 0,-1 0 16,-40-19 15,-1 19-15,1-20-16,1 20 0,-1-20 15,0 0-15</inkml:trace>
  <inkml:trace contextRef="#ctx0" brushRef="#br0" timeOffset="53">8105 9723 0,'0'-20'0,"0"0"16,0 1-16,0-2 16,-19 21-16,-1 21 31,20-2-16,-20 1 1,20 20-16,-21 0 0,21 0 16,-19 0-16,19 0 15,-20 19-15,20 2 0,0-1 16,-20-1-16,20 2 0,0-22 16,-20 1-16,20 20 15,0-20-15,-21-20 0,21 20 16,0-20-16,-19-1 0,19 2 15</inkml:trace>
  <inkml:trace contextRef="#ctx0" brushRef="#br0" timeOffset="54">9064 4692 0,'-20'0'0,"0"20"15,40-20 1,-20 20-16,0 0 15,-20 20-15,0-20 16,20-1-16,-20 22 0,20-21 16,-20 19-16,20-18 15,0-1-15,-20-1 16,20-38 15,0-1-15,20-1-16,-20 1 15,20 1-15,-20-21 0,20 19 16,0-18-16,-20-1 16,20 20-16,0-20 0,-20 20 15,19-20-15,-19 20 0,21 0 16,-1 0 0,-20 40-16,20-20 15,-20 20-15,0 0 16,19 20-16,-19-20 0,20 20 15,1-20-15,-21 20 0,20-1 16,-20-18-16,20-1 16,-20 0-16,19-1 0,-19 1 15,0 1-15,20-21 16,1 0 0,-21-21-16,20 1 15,-1 1-15,1-1 16,0 0-16,1-20 0,-2 20 15,1-20-15,0 0 16,0 20-16,0-20 0,-20 20 16,20 0-16,0 0 15,-40 40 17,20 0-32,-20 0 15,20 0-15</inkml:trace>
  <inkml:trace contextRef="#ctx0" brushRef="#br0" timeOffset="55">9782 4712 0,'0'20'15,"-19"-20"1,-1 20 0,0-20-16,20 20 15,-21 0-15,2-20 0,-1 20 16,20-1-16,0 2 16,0-1-16,0 0 0,0-1 15,20 1-15,-1 1 16,2-21-16,19 20 15,-21-20-15,22 0 0,-21 0 16,19-20-16,-19 20 0,0-21 16,1 21-16,-2-20 15,-19 1-15,0-1 0,0 0 16,0-20-16,-19 20 16,-2 0-16,1 0 0,-19 20 15,19-20-15,-21 20 0,2 0 16,19 0-16,0 0 15</inkml:trace>
  <inkml:trace contextRef="#ctx0" brushRef="#br0" timeOffset="56">9483 5571 0,'20'-21'0,"0"21"15,-20-20 1,20 20-1,0 0 1,-20 20-16,20-20 16,0 21-16,0-21 0,0 0 15,0 20-15,0-20 16,20 19-16,-20-19 16,19 20-16,-19-20 0,21 0 15,-21 0-15,-1 0 0,21 0 16,-19-20-16,-2 20 0,-19-19 15,20 19-15,0-20 16,-20-1-16,20 1 0,-20 1 16,20-1-16,-20 0 0,20-20 15,0 20-15,0 0 16,0 0-16,0 0 0,0 0 16,0 0-16,0 20 15,0 0-15,0 0 16,-20 20-16,20 0 0,0 0 15,0 0 1,-1-20-16,-19 20 0,20-20 16,1 0-16,-1 0 15,39-40 1,-38 20-16,18-20 16,-19 20-16,0-20 0,1 0 15,-2 0-15,1-20 0,-20 21 16,20-2-16,-20-18 15,0-2-15,0 22 0,0-2 16,0 2-16,0-1 0,-20 20 16,20-20-16,0 20 15,0 0 1,0 0 15,0 0-15,0 0-1,-20 0-15,20 0 16,-19 1-16,-2-2 16,1 1-16,0-19 0,0 19 15,-20-21-15,0 22 0,-20-21 16,21 20-16,-81-20 16,60 40-16,20 0 15,0 0-15,0 0 0,20 19 16,0 2-16,1-1 15,19 0-15,-21-20 0,21 20 16,0-1-16,0 1 16,0 1-16,21-21 15,-21-21 17,0 1-32,-21 1 15,21-1-15,-20 0 16,0 0-16,1-1 0,-1-18 15,0 19-15,-1 0 0,1 0 16,1-20-16,-21 20 16,19 0-16,-18 0 0,-1 20 15,20-20-15,-20 20 16,0 0-16,-20-20 16,40 20-16,0 0 15,1 0-15,-22 0 16,21 0-16,-19 20 15,18-20 1,1 0 0,1 0-16,-1 0 15,0 0-15,-1 0 16,-18 0-16,19 0 0,0 0 16,-20 0-16,20 0 15,0 0-15,0 20 0,-20-20 16,20 20-16,0-20 0,0 20 15,1 0-15,-2 0 16,1 0-16,20 0 16,0 0-1,0 0-15,0 0 16,20-20-16,-20 19 16,21-19-1,-42 0 48,1 0-63,-20 21 15,21-21-15,-22 20 16,2-20-16,19 20 0,-21 0 16,2-1-16,-1 1 0,19 1 15,2 18-15,-1-19 0,20 0 16,-20 1-16,20-2 15,0 1-15,20 0 0,0 0 16,-1 0 0,2 0-16,-1-20 0,0 20 15,-20 0-15,20 0 0,-1-20 16,-19 20-16,0 0 16,0 0-16,0 0 0,0 0 15,-19-20-15,-1 19 16,0 2-16,0 19 0,-20-21 15,20 1-15,0-20 0,0 21 16,0-1-16,0-1 16,20 1-16,0 0 0,0 1 15,0-1-15,0-1 16,40 1-16,-20 0 0,0 1 16,19-2-16,2 1 0,18 0 15,-18 0-15,-2-20 16,1 20-16,0-20 0,0 20 15,-20-20-15,20 0 0,-40 20 16,0 0 0,-19 0-1,-22-20-15,21 20 0,0 0 16,-20-20-16,20 20 0,0 0 16,1 0-16,19-1 15,0 2-15,19-21 16,1 20-16,0 0 0,20-1 15,-20-19-15,20 20 16,0-20-16,20 21 0,-20-21 16,0 0-16,-1 0 0,2 0 15,-2 0-15,2 0 16,-1 0-16,-21 0 0,1 0 16,1 0-16,-1 0 15,-1 0-15,-19-21 0,-19 21 31,-1 0-31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7T07:16:09.800"/>
    </inkml:context>
    <inkml:brush xml:id="br0">
      <inkml:brushProperty name="width" value="0.05" units="cm"/>
      <inkml:brushProperty name="height" value="0.05" units="cm"/>
      <inkml:brushProperty name="fitToCurve" value="1"/>
    </inkml:brush>
  </inkml:definitions>
  <inkml:trace contextRef="#ctx0" brushRef="#br0">3210 12238 0,'26'-26'16,"25"1"-16,-25-27 0,-1 27 16,1-27-16,-26 27 15,0-26-15,-26 25 16,1-25-16,-129-1 15,51 27-15,-25 25 0,-26 0 16,0 25-16,-26 1 16,-25 0-16,0-1 0,0 27 15,-1 24-15,1-24 0,51-1 16,0 26-16,26 0 16,51-26-16,51 26 0,26 0 15,52 0-15,50 0 0,26-25 16,78 25-16,25-26 15,51 0-15,51 0 0,27 1 16,-1-27-16,26 1 16,25 0-16,-51-26 0,1 0 15,-27-26-15,-25 0 0,-51-25 16,-52 0-16,-26-26 16,-50 0-16,-52 0 15,-52-26-15,-25 1 0,-25-27 16,-52 27-16,-52-1 0,-25 0 15,0 1-15,-51 25 0,0 0 16,-26 26-16,26-1 16,-26 1-16,26 25 0,-1 1 15,1 25-15,26 0 16,25 25-16,0 1 0,25 0 16</inkml:trace>
  <inkml:trace contextRef="#ctx0" brushRef="#br0" timeOffset="448">1491 12674 0,'-26'-25'16,"26"50"0,0 1-1,0 0-15,26 25 16,-26 0-16,0 26 0,0 26 16,0-26-16,-26 51 15,1 0-15,25 1 0,-26-1 16,0 26-16,1-26 15,-1 26-15,0-26 0,1 1 16,25 25-16,-26-26 0,26-26 16,-26 27-16,26-1 15,0-25-15,0-1 0,26-25 16,-26 26-16,26-52 0,-26 26 16,25-51-16,-25 25 15,26-51-15,-26 26 0,26-26 16,-26-26 15,25 26-15</inkml:trace>
  <inkml:trace contextRef="#ctx0" brushRef="#br0" timeOffset="802">1081 15343 0,'-26'0'15,"52"25"1,25-25 0,0 0-16,0 26 0,52-26 15,0 25-15,51 1 16,25-26-16,52 26 0,26-1 15,25-25-15,26 0 0,25 26 16,1-26-16,-1 0 16,1 0-16,-26 26 0,-26-26 15,-51 0-15,0 0 16,-52 0-16,-50 0 0,-27 0 16,-25 0-16,-25-26 0,-27 26 15,-25-26-15,-25 26 16,-52-51-16,25 25 15,1 1-15</inkml:trace>
  <inkml:trace contextRef="#ctx0" brushRef="#br0" timeOffset="1204">5545 13033 0,'25'-25'0,"1"50"16,-26 1 0,0 0-16,0 25 15,0 26-15,0 0 0,0 51 16,-26-25-16,26 51 15,-25-26-15,-1 26 0,26-26 16,-26 26-16,26-25 0,-25-1 16,25 0-16,0 0 15,0-25-15,0 0 0,0-1 16,-26 1-16,26-26 16,0 0-16,0 0 0,0 0 15,-26-26-15,26-25 0,0 25 16,0-25-16,0-1 15,-25-25 1,25-25-16,0-1 16,0 0-16</inkml:trace>
  <inkml:trace contextRef="#ctx0" brushRef="#br0" timeOffset="4187">12575 12931 0,'0'-26'16,"-26"26"0,26 26-1,0-1-15,0 1 16,0 25-16,0 1 16,0-27-16,26 27 15,-26-1-15,25 0 0,1 1 0,0-27 16,-1 1-16,1 0 0,25-1 15,-25-25-15,25 0 16,1 0-16,-1-25 0,-25-1 16,25-25-16,-26-1 15,1 1-15,0-26 0,-26 26 16,0-26-16,0 0 16,0 25-16,-26 1 0,0 0 15,26 25-15,-25 1 0,25-1 16,-26 26-16,26 26 15,-25-1-15,25 1 0,0 0 16</inkml:trace>
  <inkml:trace contextRef="#ctx0" brushRef="#br0" timeOffset="4492">13960 12854 0,'26'-26'16,"-1"1"-16,-25-27 0,0 27 16,-25-1-16,25-25 0,-26 25 15,0 0-15,1 1 0,-1-1 16,0 26-16,-25 0 16,26 26-16,-1-1 0,0 27 15,1-1-15,-1 0 16,0 1-16,26 24 0,0-24 15,26 25-15,-26 0 16,26-26-16,25 0 0,-25 1 16,76-1-1,-51-25-15,1-26 0,25 0 16,-26-26-16,0 0 0</inkml:trace>
  <inkml:trace contextRef="#ctx0" brushRef="#br0" timeOffset="4708">14473 12238 0,'-25'-51'0,"25"-1"0,0 27 15,-26 25-15,26 51 16,0 0 0,0 1-16,0 25 15,26 0-15,-26 25 0,25-25 16,-25 26-16,26 0 0,0-27 15,-1 27-15,-25-26 16,26 0-16,-26-26 0,26 1 16,-26-1-16</inkml:trace>
  <inkml:trace contextRef="#ctx0" brushRef="#br0" timeOffset="5176">14268 12879 0,'-26'-25'0,"26"-1"0,0 1 16,0-1-16,26 0 0,0 26 16,25 0-16,0-25 15,1 25-15,25 0 0,0 0 16,0 0-16,25 0 16,-25 0-16,26 0 0,25 0 15,-25 0-15,-1 0 0,1 0 16,0-26-16,-27 26 15,1-26-15,0 1 0,-51-1 16,0 0-16,-26-25 0,0 25 16,-26 1-16,0-1 15,-25 0-15,0 1 0,-26 25 16,26-26-16,-26 26 16,25 0-16,1 0 0,0 26 15,25-1-15,0-25 16,1 26-16,-1 0 0,26 25 15,26-25-15,-1-1 0,1 1 16,0 25-16,25-25 16,0 25-16,26-25 0,-25 0 15,24 25-15,-24-26 0,-1 1 16,-25 0-16,25-1 16,-51 1-16,0 0 0,-51-1 15,25 1-15,-51 0 16,0-1-16,-25 1 0,-27 0 15,1-1-15</inkml:trace>
  <inkml:trace contextRef="#ctx0" brushRef="#br0" timeOffset="2213">8341 12854 0,'0'-26'16,"0"1"-16,26-1 16,-26 0-16,26 1 0,-1 25 15,1-26-15,-26 0 0,26 26 16,-26 26 0,25 25-16,-25-25 15,26 51-15,0-26 16,-26 26-16,25 26 0,1-26 15,0 25-15,-26 1 0,25-26 16,-25 0-16,0 0 16,26 0-16,-26-26 0</inkml:trace>
  <inkml:trace contextRef="#ctx0" brushRef="#br0" timeOffset="2579">8444 12854 0,'-51'-103'0,"-1"1"0,27 25 15,-27-26-15,27 26 16,-1-26-16,26 26 0,0-25 16,0 25-16,51 0 15,26 0-15,0 26 0,26-1 16,25 27-16,26 25 0,0 0 15,0 25-15,-26 27 16,26 25-16,-25 25 0,-27 1 16,-25-1-16,-26 27 15,-51-27-15,0 1 0,-51 0 16,0-26-16,-52 0 0,1-26 16,-27 0-16,1 0 15,0-25-15,25-26 0,-25 0 16,51 0-16,0 0 15,-26-26-15,78 1 16,25-1-16,0 0 0,25 26 16</inkml:trace>
  <inkml:trace contextRef="#ctx0" brushRef="#br0" timeOffset="2976">9675 13136 0,'0'-26'0,"-25"1"15,25-27 1,0 27-16,25 25 16,27-26-1,-1 26-15,-25 26 0,25-1 0,0 1 16,-25 25-16,0 1 15,25-1-15,-51 26 0,26-26 16,-26 1-16,0-1 16,-26 0-16,26-25 0,-26 0 15,1-1-15,-27 1 0,27-26 16,-1-26-16,0 26 16,1-25-16,-1-27 0,26 27 15,0-27-15,26-25 16,-1 26-16,1 0 0,0-26 15,25 25-15,-25 27 0,25-27 16,0 27-16,1 25 16,-1 0-16,103 0 15</inkml:trace>
  <inkml:trace contextRef="#ctx0" brushRef="#br0" timeOffset="3342">10779 13033 0,'0'-25'15,"25"-1"-15,-25 0 16,-25 26-16,25-25 16,-26-1-16,0 26 0,1 0 15,-27 0-15,27 26 16,-1-1-16,0 27 0,1-27 16,-1 52-16,0-25 0,26 25 15,0-26-15,0 26 16,0-26-16,26 1 0,0-1 15,-1 0-15,27-25 16,-1-26-16,0 26 0,1-26 16,-1-26-16,26 26 15,-26-26-15,1-25 0,-27 0 16,1-1-16,0 1 0,-26-26 16,0 26-16,0-26 15,-26 25-15,0-25 0,1 52 16,-1-27-16,0 27 15,1-1-15,-1 26 0,0 0 16,26 26 0,26-1-16,-26 1 15</inkml:trace>
  <inkml:trace contextRef="#ctx0" brushRef="#br0" timeOffset="3820">11805 13033 0,'51'-25'16,"-25"25"-16,-26-26 16,26 0-16,-26 1 0,0-1 15,-26 0-15,26 1 0,-26-1 16,1 1-16,-1-1 16,-25 26-16,-1 26 15,27-1-15,-27 1 16,27 25-16,-1 0 0,0 26 15,1-25-15,25 25 0,-26 0 16,26-26-16,0 0 16,26 26-16,-1-51 0,27 25 15,-27-25-15,27 0 0,-1-26 16,0 0-16,1-26 16,-1 0-16,0 1 0,1-27 15,-27 1-15,27-26 16,-27 0-16,-25 0 0,26-26 15,-26 1-15,0-1 0,0 1 16,-26-1-16,26 26 16,-25-26-16,25 52 0,-26 0 15,26-1-15,-26 52 16,26 52-16,0-27 16,0 52-16,-25 0 0,25 0 15,0 0-15,0 26 16,25-26-16,-25 25 0,26-25 15,0 0-15,-26 0 16,25-25-16,1-1 0</inkml:trace>
  <inkml:trace contextRef="#ctx0" brushRef="#br0" timeOffset="6094">11523 15035 0,'0'-52'16,"25"1"-16,-25 0 16,0-26-16,26 25 15,0 27-15,-1-27 0,1 52 16,0-25-16,25 25 16,-25 0-16,-1 0 0,1 0 15,-26 25-15,0 1 16,-26 0-16,-25-1 15,0-25-15,-26 26 16,0 0-16,0-26 0,0 0 16,-26 0-16,26 0 0,26 0 15,0-26-15,-1 0 0,27 1 16,-1-1-16,26-25 16,26 25-16,-1-25 0,1 0 15,25-1-15,1 1 0,25 0 16,-1-1-16,1 27 15,26 25-15,-26 0 0,0 25 16,0 1-16,0 25 16,-26 26-16,1 26 0,-27-1 15,-25 27-15,0-1 16,-25 0-16,-27 1 0,1-1 16,-129 77-16,52-128 15,25 0-15,1-26 16,-1-25-16,1 0 0,-1-26 15,26 0-15,26-26 0,-26-51 16,51 0 0,26 0-16,0 0 0,26 0 15,-1-25-15,1 25 16,25 25-16,26 1 0,-25 25 16,25 26-16,0 26 0,0 0 15,-1 25-15,1 0 16,-25 26-16,25 0 0,-26 0 15,26 0-15,-51-26 16,25 26-16,0-25 0,1-1 16,-27-25-16,27 25 0,-27-51 15</inkml:trace>
  <inkml:trace contextRef="#ctx0" brushRef="#br0" timeOffset="6480">12600 15163 0,'-25'-51'16,"-1"-1"-16,0 27 15,26-27-15,-51 27 0,25-1 16,1 26-16,-1 0 0,0 0 16,1 26-16,-27 51 15,27-26-15,25 0 16,-26 26-16,26-25 15,0 25-15,26-26 0,-1 0 16,1 0-16,25 1 0,-25-27 16,25 27-16,1-52 15,-1 0-15,0 0 0,78-52 16,-78 27 0,-25-27-16,-1-25 0,-25 26 15,0-51-15,0 25 0,-25-26 16,-1 26-16,-25 0 15,25 0-15,-25 26 0,25 25 16,-25 0-16,25 26 16,0 26-16,1 0 0,-1-1 15,26 1-15,0 25 0</inkml:trace>
  <inkml:trace contextRef="#ctx0" brushRef="#br0" timeOffset="7769">13447 14932 0,'-26'-26'0,"26"1"0,0-1 16,-25 0-16,25 1 16,0-1-16,0 0 0,0 1 15,0-1-15,0 0 0,25 26 16,1 0-16,0 0 16,25 26-16,-25 0 15,-1 25-15,27 0 0,-27 26 16,1-25-16,0 25 15,-1-26-15,1 26 0,-26-26 16,0 1-16,26-1 16,-26-25-16,0-1 0,0 1 15,0-1-15,0 1 16,0-52 0,0 1-16,-26-1 15,26 1-15,0-52 16,0 25-16,0-25 0,0 0 15,0 0-15,26-25 0,-1 25 16,1 0-16,-1 25 16,1 1-16,0 25 0,-1 1 15,27 25-15,-27 25 16,1 1-16,25 25 0,-25 1 16,0 25-16,-1-26 0,1 26 15,0 0-15,-26 0 16,25 0-16,-25-26 0,0 1 15,0-1-15,0-25 16,0-1-16,0 1 0,-25-26 16,25-26-16,0 1 15,0-27-15,0 1 16,0 0-16,0-26 0,25 0 16,1 0-16,0-26 15,-1 26-15,27 26 0,-27-26 16,27 51-16,-27 0 0,27 1 15,-1 25-15,0 25 16,-25 1-16,25 25 16,-25 1-16,-1-1 0,1 26 15,0-26-15,-1 26 0,1-25 16,-26 25-16,26-26 0,-26 0 16,0 1-16,0-27 15,0 1-15</inkml:trace>
  <inkml:trace contextRef="#ctx0" brushRef="#br0" timeOffset="-2706">901 5234 0,'0'-26'16,"-26"26"-16,26-25 15,0-1-15,26 26 16,0 26 0,-26-1-16,25 26 15,-25 1-15,0 25 16,26 102 0,-26-76-16,0 25 0,0 1 15,-26 24-15,26 1 0,-25 0 16,-1 26-16,0 0 15,-25-26-15,25 25 0,-25-25 16,0 26-16,-1-26 0,1 25 16,0-25-16,-1 26 15,-50 153-15,50-179 16,27-26-16,-26 1 0,25-1 16,0-25-16,1-26 15,-1 0-15,26-26 0,-26 0 16,26-25-16,26 0 15,0-26-15,25-26 16,0 26-16,0-26 0,26 1 16,26-1-1,25 0-15,26 1 0,52 25 0,24-26 16,361 0 0,-207 26-16,27 0 0,25 0 15,26 26-15,25 0 16,1-1-16,-1 27 0,1-1 15,-1 0-15,1 1 0,-26-1 16,-1 0-16,1 0 16,-51-25-16,-1 25 0,-51 1 15,1-27-15,-78 1 0,-26-26 16,-76 26-16,-26-26 16,-51 0-16,-26-26 0,-52 26 15,-25-26-15,-25 1 16,-27-1-16,1-25 0,-26 25 15,0-25-15,0 25 0,0-25 16,0 0-16,26 25 16,-1-25-16,1-26 0,25 25 15,26-25-15,0 0 16,0-25-16,0-1 16,26-25-16,0-1 0,25-24 0,-25-1 15,-1 0-15,27 0 16,-1 0-16,0-26 0,1 26 15,-1 0-15,0 0 0,1 0 16,-1 1-16,0-1 16,1 0-16,50-180 15,-51 180-15,-25 26 16,25-26-16,-25 26 0,0 25 16,-1 0-16,-25 26 0,0 0 15,0 26-15,0 0 16,-25 25-16,-27-25 0,1 25 15,-26 1-15,0-1 16,-128 0 0,51 1-16,0-1 0,-51 26 0,-26-26 15,-51 1-15,-1-1 16,-50 0-16,-1 1 0,-50-1 16,-1 0-16,-26 1 15,-25 25-15,0-26 0,-26 0 16,-25 26-16,25-25 15,-26 25-15,26 0 0,1 0 16,24 0-16,27 0 0,-334 0 16,410 0-1,52 25-15,26-25 0,25 0 16,51 26-16,26-26 0,52 26 16,-1-26-16,52 0 15,-1 25-15,27-25 0,-1 0 16,26 26-16</inkml:trace>
  <inkml:trace contextRef="#ctx0" brushRef="#br0" timeOffset="-2143">3184 6671 0,'26'-26'16,"0"0"-16,-1 1 0,1-1 15,-26-25-15,0 25 0,0-25 16,0 25-16,-26-25 16,1 25-16,-27 0 0,1 1 15,-77-1 1,51 26-16,-26 26 0,26-1 15,26 27-15,-26-1 0,26 0 16,-1 1-16,27 25 16,25-26-16,25 26 0,27-26 15,-1 26-15,26-25 16,0 24-16,0-24 0,0-1 16,0 0-16,0 1 15,0-27-15,-26 1 0,-25 25 16,-26-25-16,-26 0 0,0-1 15,-51 27-15,0-52 16,-25 25-16,-26 1 0,25 0 16,-25-26-16,-1 25 0,27-25 15,25-25-15,25-1 16</inkml:trace>
  <inkml:trace contextRef="#ctx0" brushRef="#br0" timeOffset="-1683">3364 6568 0,'77'0'0,"-26"0"0,1-26 16,-27 26-16,-25 26 16,0 0-16,0 51 15,0-52-15,-25 27 16,25 25-16,-26 0 15,0-26-15,1 26 0,25 0 16,-26 0-16,26 0 0,-26-26 16,1 0-16,25 1 15,0-27-15,0 1 0,0 0 16,0-52 0,25 0-16,-25 1 15,26-27-15,0-25 0,-1 26 16,1-52-16,25 26 15,-25-25-15,25-1 0,26-76 16,-51 102 0,25 25-16,-25 27 0,25-1 15,-25 26-15,-1 26 0,1 25 16,0 26-16,-1-26 16,1 52-16,0-26 15,-26 25-15,25 1 0,-25-26 0,26 0 16,-26 26-16,0-52 15,26 26-15,-26-26 0,0 1 16,0-27-16</inkml:trace>
  <inkml:trace contextRef="#ctx0" brushRef="#br0" timeOffset="-1111">3697 7132 0,'-25'-51'0,"-1"25"16,1 1-16,-1-1 0,52 0 15,-1 26 1,1 0-16,25 0 0,0 26 16,103-26-16,52 0 15,-78 0 1,-25 0-16,-1-26 0,-25 1 16,26 25-16,-52-26 0,26 1 15,-51-1-15,-1 0 16,-25-51-1,0 52-15,0-1 0,-25 0 16,25 1-16,-26 25 0,0 0 16,26 25-1,0 27-15,0-1 16,0 0-16,0 1 0,0 24 16,0 1-16,0 0 15,0 0-15,0 0 0,0 0 16,26-25-16,-26 25 0,0-52 15,0 27-15,0-27 16,26-25-16,-26-25 16,0-1-1,0-25-15,0-1 0,0-25 16,0 0-16,25-25 0,-25-27 16,0 27-16,0-26 15,26-1-15,-26 1 0,26 25 16,25 1-16,26-1 15,0 77-15,-26 26 16,26 26-16,0 25 0,-25 1 16,24-1-16,-50 26 15,25-26-15,-51 26 16,0 0-16,-51-25 0,0 25 16,-26 0-16,-26-26 0,1 0 15</inkml:trace>
  <inkml:trace contextRef="#ctx0" brushRef="#br0" timeOffset="-600">3569 9647 0,'0'-26'0,"26"-25"0,-26 25 15,0-25-15,0 25 16,0 1-16,26 25 0,-26-26 15,0 52 1,25-1-16,-25 1 0,0 51 16,26 0-16,-26 0 0,0 51 15,0-25-15,0 25 16,0 0-16,0 0 0,0 1 16,-26-1-16,26-25 15,-25-1-15,-1 1 0</inkml:trace>
  <inkml:trace contextRef="#ctx0" brushRef="#br0" timeOffset="11287">4570 436 0,'77'-26'15,"-52"1"-15,27-1 0,-27 0 16,1 26-16,0-25 16,-1-1-16,-25 0 15,-51 1 1,0 25-16,-26 0 16,-103-26-16,52 26 15,0-26-15,-26 26 16,0-25-16,0 25 0,0-26 15,0 26-15,0-25 0,0-1 16,0 26-16,26-26 16,25 26-16,-25-25 0,51 25 15,26 0-15,-1-26 16,27 26-16,-1 0 0,26 26 16,0-1-16,0 1 15,26 0-15,-1-1 16,-25 1-16,26-1 0,0 1 15,-1 25-15,-25 1 0,26-1 16,-26 0-16,0 26 16,0-25-16,0 50 15,0-25-15,-26 26 0,26 0 16,-25-1-16,-1 1 0,0-1 16,1 1-16,-1 102 15,0-128-15,1 0 16,25 0-16,-26-25 0,26-1 15,0 0-15,0-25 16,0 25-16,0-25 0,0-1 16,0 1-16,26-26 15,-1 26-15,1-26 0,0 25 16,25-25-16,0 0 0,26 26 16,0-26-16,26 0 15,25 0-15,26 0 0,26-26 16,25 26-16,26 0 15,0 0-15,25 0 0,1 0 16,25 0-16,-25 0 0,-1 0 16,-25 26-16,0-26 15,-26 0-15,-25 0 0,102 0 16,-179 0 0,25 0-16,-77 0 15,-25 0-15,-26-26 0,-26 1 16,1-1-1,-27 0-15,27 1 16,-27-1-16,27 0 0,-1 1 16,26-1-16,-26 0 15,26-25 1,-25-51-16,25 25 0,0 0 16,0-26-16,25 0 0,-25 1 15,0-1-15,26-25 16,-26 25-16,0-25 0,26 51 15,-26-26-15,0 26 0,0 26 16,0 0-16,25-1 16,-25 27-16,0-27 15,0 27-15,-25 25 32,-1 0-17,-25 0-15,25 0 0,-51 0 16,0 0-16,0 0 0,-25 0 15,-1 0-15,-51 0 0,26 0 16,-26-26-16,0 26 16,0-26-16,-26 26 0,26-25 15,0 25-15,26-26 16,0 0-16,51 26 0,0 0 16,0 0-1,77 26-15,26 0 0,-1-26 16,27 25-16</inkml:trace>
  <inkml:trace contextRef="#ctx0" brushRef="#br0" timeOffset="12412">7674 462 0,'0'-26'0,"0"0"16,-25 1 0,25 50-1,-26 27 1,26-27-16,0 27 15,-26 25-15,26 0 0,0 25 16,0 1-16,-25-1 16,25 155-16,0-129 15,-26-25-15,26 25 0,0-25 16,-26-26-16,26 0 16,0 0-16,-25 0 0,25-26 15,-26 26-15,26-26 0,-26-25 16,26 25-16,-25-25 15,25 0-15,0-1 0,0 1 16,25-26 0,27 0-1,-1 0 1,0-26-16,1 26 0,25-25 16,0 25-16,25 0 0,1-26 15,-1 26-15,27 0 16,-1 0-16,26 0 0,-26 0 15,26 26-15,-26-26 0,-25 0 16,25 0-16,-51 0 16,26 0-16,-52 0 0,1 0 15,-27 0-15,1-26 16,-26 0 0,-26 1 15,1 25-16,25-26-15,-26 0 0,26 1 16,0-1-16,-26 0 0,26 1 16,0-27-16,0 1 15,0-26-15,26 0 0,-26 0 16,26-25-16,-1-129 16,1 102-16,0-25 15,25 26-15,-25 0 0,-1 25 16,1 1-16,-26 25 0,25 0 15,-25 25-15,0 1 16,0 25-16,0 1 16,-25 25-1,-1 0 1,1 0 0,25 25-1,-26-25-15,0 0 16,-25 0-16,-103 0 15,51 0-15,1 0 0,-52 0 16,25 0-16,-24-25 0,-27 25 16,26 0-16,0 0 15,0-26-15,26 26 0,25 0 16,26 0-16,0 26 16,26-26-16,25 25 0,26 1 15,0 0-15,52-1 16,-27 1-16</inkml:trace>
  <inkml:trace contextRef="#ctx0" brushRef="#br0" timeOffset="12929">8470 1873 0,'25'-26'0,"-25"1"15,-25-1 1,-1 26-16,0 26 16,1-26-16,-27 25 0,27 1 15,-1-1-15,0 1 16,1 0-16,25 25 0,-26-25 15,26-1-15,0 1 16,0 0-16,26-1 0,-1 1 16,27 0-16,-27-26 0,27 0 15,-1 0-15,0 0 16,1-26-16,-1 0 0,-25 26 16,-1-51-16,1 25 0,-26 1 15,-26-1-15,1 0 16,-1 1-16,-25-1 0,-26 26 15,25 0-15</inkml:trace>
  <inkml:trace contextRef="#ctx0" brushRef="#br0" timeOffset="14561">7956 2386 0,'0'-26'16,"26"1"0,-26-1-16,26 26 15,-26 26 17,0-1-17,0 1 1,0 25-16,0-25 0,0 25 15,0 1-15,0 25 16,0-26-16,-26 26 0,26-26 16,-26 0-16,26 1 0,-25-1 15,-1 0-15,1 1 0,-27-27 16,1 1-16,0-26 16,-1 26-16,-25-26 0,0 0 15,-25 0-15,-27 0 16,1 0-16,-26-26 0,0 26 15,-25-26-15,25 1 0,-26 25 16,26 0-16,0-26 16,-128 0-16,154 26 15,-1 0-15,27 0 16,-1 0-16,26 0 0,0 0 16,26 0-16,0 0 0,25 0 15,0 26-15,1-26 16,50 0 15,1 0-15,0 0-16,-1 0 15,1 0 1,-26 26-16,26-1 16,-1 27-1,-25-1-15,0 0 16,0 1-16,26 25 0,-26 0 15,0-1-15,0 1 16,-26 26-16,26 0 0,-25-1 16,25 1-16,-26-26 15,0 26-15,26-26 0,-25 0 16,25-1-16,-26-24 16,26 25-16,0-52 0,0 27 15,0-27-15,26-50 31,-26-1-31,0-25 16</inkml:trace>
  <inkml:trace contextRef="#ctx0" brushRef="#br0" timeOffset="14908">4749 4362 0,'-25'0'16,"-1"0"-1,52 25 1,-1 1 0,1-1-16,0 1 15,25 0-15,-25-1 0,25-25 16,-25 26-16,25-26 16,-25 26-16,25-26 0,-25 0 15,25 0-15,-25-26 0,-1 26 16,1-26-16,0 1 15,-1 25-15,1-26 0,-26 0 16,26 1-16,-26-1 16,25 26-1,-25-25-15,-25 50 16,-1 1-16,0-1 16,1 1-16,-1 0 0,-25-1 15,25 27-15,0-27 16,1 1-16</inkml:trace>
  <inkml:trace contextRef="#ctx0" brushRef="#br0" timeOffset="15364">6289 4054 0,'0'-26'0,"-26"26"15,0-26 1,1 26-16,-1 0 16,1 0-16,-27 26 0,1 0 15,25-26-15,1 51 0,-27-25 16,27-1-16,25 27 0,-26-27 15,26 1-15,0 25 16,26-25-16,-26 0 0,25-1 16,27 1-16,-27-1 0,27-25 15,-1 0-15,-25 0 16,25 0-16,0-25 0,-25 25 16,-1-26-16,1 1 15,0-1-15,-26-25 0,0 25 16,0 0-16,-26-25 15,26 25-15,-26-25 0,-25 25 16,25 1-16,1 25 0,-26-26 16,25 26-16,0 0 15,1 26-15,-1-26 0,0 25 16,1 1-16</inkml:trace>
  <inkml:trace contextRef="#ctx0" brushRef="#br0" timeOffset="15887">6905 4336 0,'51'0'0,"-25"-26"16,25 26-16,-25-25 0,-1-1 15,-25 0-15,0 1 16,0-1-16,0 0 15,-25 26-15,-27-25 0,27-1 16,-1 26-16,-25 0 16,25 0-16,-25 0 0,-26 26 15,51-26 1,-25 51-16,25-25 0,0-1 16,1 27-16,25-27 0,-26 27 15,26-27-15,0 1 16,26-1-16,-1 1 0,1 0 15,0-1-15,25-25 0,0 0 16,1-25-16,-1 25 16,26-26-16,-26 0 15,1 1-15,-27-26 0,26 25 16,-25-25-16,-26-1 0,26 1 16,-26 0-16,0-1 0,-26 1 15,26 25-15,-26-25 16,1 25-16,25 1 0,-26 25 15,1 25 1,25 1-16,0 25 16,-26 1-16,26-1 0,0 0 15,0 1-15,0-1 16,0 52 0,26-52-16,-1-26 0,1 1 15</inkml:trace>
  <inkml:trace contextRef="#ctx0" brushRef="#br0" timeOffset="16521">7649 4310 0,'0'-25'16,"0"-27"-16,0 27 16,0-1-16,0 0 15,0 1-15,-26-1 0,0 0 0,1 26 16,-1 0-16,0 0 0,1 26 15,-1-26-15,0 26 16,1-1-16,-1 27 0,0-27 16,1 1-16,-1 25 15,26-25-15,0 0 0,0 25 16,0-26-16,26 1 0,-1-26 16,1 26-16,0-26 15,25 0-15,-25 0 16,25 0-16,-25-26 0,-1 0 15,27 1-15,-27-1 0,-25-25 16,26 25-16,-26 1 16,26-27-16,-26 27 0,0-1 15,0 0-15,0 1 0,0-1 16,0 52 0,0-1-16,25 27 15,-25-27-15,0 1 16,26 0-16,-26 25 0,0-25 15,26-1-15,-1 1 16,1-26-16,0 0 16,-1 0-16,1 0 0,-1-26 15,27 1-15,-27-1 0,1 0 16,0 1-16,-1-27 16,-25 1-16,26 0 0,-26-1 15,0-25-15,0 26 16,0 0-16,-26-1 0,26 27 15,-25-1-15,25 0 0,-26 52 16,26 25 0,0-25-16,0 51 15,0-26-15,0 1 16,0-1-16,0 26 0,0 26 16,0-52-16,0-25 15</inkml:trace>
  <inkml:trace contextRef="#ctx0" brushRef="#br0" timeOffset="17002">7854 4259 0,'0'-26'0,"26"1"16,-1 25-16,1 0 15,25 0-15,0-26 0,1 26 16,-1 0-16,26-26 0,0 26 15,0 0-15,0-25 16,0 25-16,0-26 0,-26 26 16,1-26-16,-1 26 15,-26-25-15,-25-1 16,-25 26-16,-26 0 16,25 0-16,-25 0 15,-1 26-15,1-26 0,25 25 16,-25 1-16,25 25 0,-25-25 15,51 0-15,-26-1 16,26 27-16,0-27 0,0 1 16,0 0-16,26-1 15,0-25-15,-1 0 16,27 0-16,-27 0 0,1 0 16,25-25-16,-25-1 15,0 0-15,25 1 0,-25-1 16,-26 0-16,25-25 15,1 0-15,-26 25 16,0 0-16,25 26 16,-25 26-16,0 0 15,26 25-15,-26 26 0,0 0 16,0 0-16,0 25 16,0 1-16</inkml:trace>
  <inkml:trace contextRef="#ctx0" brushRef="#br0" timeOffset="21101">5801 9416 0,'0'-26'0,"0"1"16,-25 25 0,25 25-1,0 1 1,0 25-16,0-25 16,0 25-16,0 26 0,0 0 15,0 0-15,-26 26 16,26-1-16,-26 1 0,1 25 15,25-25-15,-26-1 16,0 1-16,26-26 16,-25 103-16,-1-129 15,26 26-15,0-26 0,0 26 16,0-51-16,0 25 0,0 0 16,0-25-16,0 0 0,0-1 15,0 1 1,26-26-16,-26-26 47,0 1-32,0-1-15</inkml:trace>
  <inkml:trace contextRef="#ctx0" brushRef="#br0" timeOffset="21372">5237 10981 0,'-26'0'0,"1"0"16,50 0 15,-25 26-31,26-1 15,0-25-15,-26 26 0,25 0 16,1-1-16,0 1 0,25-1 16,-26 1-16,1 0 15,0-1-15,-1 1 0,1-26 16,0 0-16,-1 0 16</inkml:trace>
  <inkml:trace contextRef="#ctx0" brushRef="#br0" timeOffset="21684">6007 11084 0,'25'0'15,"1"-26"-15,-52 26 32,26 26-17,-25-26-15,-1 25 16,0-25-16,-25 26 0,25-1 15,-25 1-15,25 0 0,-51 25 16,52-25 0,-1-26-16,0 25 0,1 1 15,-1 0-15,0-1 16,1 1-16,-1-26 0,26 26 16,-26-26-16,26-26 62</inkml:trace>
  <inkml:trace contextRef="#ctx0" brushRef="#br0" timeOffset="22642">5776 12879 0,'25'0'16,"1"0"0,25 0-1,26 26-15,26-26 16,0 26-16,50-26 0,1 25 16,0 1-16,0-26 15,26 26-15,-52-26 0,0 25 16,-25-25-16,-26 0 0,-26 0 15,26 26 1,-51-26-16,-26-26 16,-26 26-1,1 0-15,25-25 16,-26 25-16,0 0 16,1 0-1,25-26-15</inkml:trace>
  <inkml:trace contextRef="#ctx0" brushRef="#br0" timeOffset="23200">7366 9775 0,'0'26'31,"0"-1"-15,0 27 0,0-27-16,0 27 0,0 25 15,0 0-15,0 0 16,0 25-16,0 1 0,0 25 15,26 0-15,-26 1 0,0 25 16,26 0-16,-26-26 16,25 51-16,-25-25 0,0-25 15,26 25-15,-26-26 0,0 0 16,0 0-16,0-25 16,0-26-16,0 0 0,0 0 15,0 0-15,0 0 16,0-26-16,0-25 0,0 25 15,0 0 1,-26-51-16</inkml:trace>
  <inkml:trace contextRef="#ctx0" brushRef="#br0" timeOffset="23574">7495 9775 0,'-26'0'16,"0"0"-16,1 0 15,-1 26 1,0-26-16,26 25 0,-25 1 16,-1 0-16,0-1 15,-25 27-15,25-1 16,1-25-16,-1-1 15,0 1-15,1 0 0,-1-26 16,26 25-16,-25-25 0</inkml:trace>
  <inkml:trace contextRef="#ctx0" brushRef="#br0" timeOffset="23736">7264 9621 0,'25'-51'0,"-25"25"15,26 26-15,0 0 0,-1 26 16,1-1-16,0 27 16,-1 25-16,27 0 0,-27 0 15,1 25-15,0 27 0,-1-27 16</inkml:trace>
  <inkml:trace contextRef="#ctx0" brushRef="#br0" timeOffset="24853">9034 2463 0,'0'26'47,"0"-1"-47,26 27 0,-26 25 15,25-26-15,1 51 0,-26-25 16,26 26-16,-1 0 16,-25 25-16,26-25 0,-26 25 15,26-26-15,-26 1 16,25 0-16,-25-26 0,0 25 16,0-25-16,0 0 15,0 52-15,0-78 16,0 0-16,0-25 0,0 25 15,0-25-15,0-1 16,26 1-16,-26 0 0,0-52 31</inkml:trace>
  <inkml:trace contextRef="#ctx0" brushRef="#br0" timeOffset="25317">9111 2412 0,'0'-26'0,"-26"26"16,1 26 15,-1-1-31,26 1 16,-26 0-16,1 25 16,-1-25-16,0 25 0,-25-25 15,25 25-15,1-26 0,25 1 16,-26 0-16,0-26 15,1 25 1,25-50-16,0-1 16,0 0-16,0-25 0,25 26 15,-25-27-15,26 27 0,0-27 16,-1 1-16,1 25 16,0-25-16,-1 25 0,1 1 15,0-1-15,-1 26 0,27 0 16,-27 26-16,1-1 15,25 27-15,-25 25 16,25 0-16,-25 0 0</inkml:trace>
  <inkml:trace contextRef="#ctx0" brushRef="#br0" timeOffset="36042">6135 7594 0,'0'-51'0,"0"25"16,0 1-16,0-1 0,0 0 15,26 52 1,-26 0-16,0-1 16,0 27-16,25-1 15,-25 0-15,0 26 0,0 0 16,0 0-16,26 0 0,-26 0 16,0 0-16,0 0 15,25 0-15,-25-26 0,0 1 16,0-1-16,0 0 15</inkml:trace>
  <inkml:trace contextRef="#ctx0" brushRef="#br0" timeOffset="36427">6135 8107 0,'0'-51'0,"0"0"15,26-1-15,-26 27 16,25-1-16,1 0 0,-1 26 15,27 0-15,-27 0 0,27 0 16,-1 0-16,0 0 16,1 0-16,25 0 0,-26 0 15,0-25-15,-25 25 16,25-26-16,-25 0 0,0 26 16,-1-51-16,-25 26 0,0-1 15,0-25-15,0 25 16,-25-25-16,25-1 0,-26 27 15,26-27-15,0 27 0,-26-1 16,26 0-16,0 52 16,0 0-16,0 25 15,0 0-15,0 1 0,26 25 16,-26 0-16,0-1 16,0 1-16,26 0 0,-26 26 15,0 51 1,0-77-16,0-26 0,0 1 15,-26-1-15</inkml:trace>
  <inkml:trace contextRef="#ctx0" brushRef="#br0" timeOffset="36907">7469 7953 0,'0'-25'0,"0"-1"16,0 0 0,0 1-16,0-1 0,-26 0 0,26 1 15,-25-1-15,25 1 16,-26-1-16,0 0 16,1 26-16,-1 0 15,0 26-15,1 0 0,-1-1 16,0 26-16,1 1 15,-1-1-15,0 26 0,1-26 16,-1 26-16,26-25 0,0-1 16,0 0-16,0 1 15,26-27-15,-1 1 16,1-26-16,25 0 0,-25 0 0,25 0 16,1-26-16,-1 1 15,0-27-15,-25 27 0,25-27 16,-25-25-16,0 26 15,-1 0-15,-25-1 0,26 27 16,-26-27-16,26 27 0,-1 50 31,-25 27-31,0-1 0,0 0 16,26 1-16,-26 25 16,0-26-16,0 26 0,0-26 15,26-25-15,-26 25 0,0-25 16</inkml:trace>
  <inkml:trace contextRef="#ctx0" brushRef="#br0" timeOffset="37302">7828 7825 0,'0'-26'15,"-25"1"-15,50 50 31,-25 27-15,26-27-16,-26 1 16,26 25-16,-1-25 0,-25 25 15,0 1-15,26-27 0,-26 1 16,0 0-16,0-1 16,0 1-16,-26-26 15,26-26-15,0 1 16,0-27-16,0 1 15,26 25-15,-1-25 16,1 0-16,0-1 0,-1 1 16,27 25-16,-1 1 0,-25-1 15,25 26-15,-25 26 16,-1-1-16,1 1 16,0 25-16,-1 1 0,-25-1 0,0 26 15,0-26-15,0 1 16,0-1-16,0 0 0,0-25 15,0 0-15</inkml:trace>
  <inkml:trace contextRef="#ctx0" brushRef="#br0" timeOffset="37926">8880 7851 0,'26'-26'16,"-26"-25"-16,0 25 0,0-25 15,0 25-15,0 1 16,0-1-16,-26 26 0,0-26 16,1 26-16,-27 0 15,27 26-15,-26-26 0,25 26 16,-25-1-16,25 27 0,0-27 16,26 26-16,-25-25 15,25 25-15,0-25 0,25 25 16,1-25-16,0 0 15,-1-1-15,27 1 0,-27-26 16,26 0-16,-25 0 0,0 0 16,25-26-16,-25 26 15,25-77 1,-51 52-16,26-52 16,-26 51-16,0-25 0,0 25 15,0 1-15,0 50 31,25 78-15,1-26-16,0 0 0,-1 51 0,1-25 16,0 25-16,25 0 15,-25-25-15,-1 25 16,-25-25-16,0-1 0,0 1 16,-25-26-16,-1-26 0,-25 1 15,-1-27-15,-25 1 16,26-26-16,-26 0 0,0-26 15,0 1-15,0-27 0,26 1 16,0-52-16,25 26 16,0 0-16,26-25 0,26 25 15,25 0-15,1 0 16,25 26-16,-1-1 0,1 52 16,26-25-16,-26 25 0,0 0 15,0 0-15,-26 0 16,26 25-16,-25-25 0,-27 0 15,1 0-15</inkml:trace>
  <inkml:trace contextRef="#ctx0" brushRef="#br0" timeOffset="38771">5981 7363 0,'26'0'15,"-1"-25"-15,1-1 0,0 0 16,-26 1-16,0-1 16,-26 0-16,0 26 15,1 0-15,-27 0 0,27 26 16,-27 0-16,1 25 16,0 0-16,-1 26 0,1 0 15,0 26-15,25 0 16,-25 25-16,51 0 0,0 0 15,0 26-15,25-25 16,1-27-16,25 1 0,1-1 16,-1-25-16,0 0 15,1-25-15,102 50 16,-103-76-16,52 25 0,-27-25 16,27-26-16,25 26 15,1-26-15,-1 0 0</inkml:trace>
  <inkml:trace contextRef="#ctx0" brushRef="#br0" timeOffset="39284">8598 7132 0,'26'-25'16,"-1"-1"-16,1 0 0,25 26 15,-25 0-15,25 0 0,26 26 16,-26 0-16,26 25 16,0 0-16,0 26 0,0 26 15,0 0-15,-25 25 0,-27-25 16,1 25-16,-26 26 16,-26-52-16,-51 27 0,-25-27 15,-27 1-15,-25 0 16,-25-27-16</inkml:trace>
  <inkml:trace contextRef="#ctx0" brushRef="#br0" timeOffset="45470">18193 4028 0,'0'-26'0,"26"26"16,-26-25-16,0-1 15,0-25-15,0 25 0,26 26 16,-26 26 0,0-1-16,0 27 0,25 25 15,-25-26-15,0 52 0,0-1 16,26 1-16,-26-1 16,0 27-16,0-27 15,0 1-15,-26 0 0,26-26 16,-25 0-16,25 0 0,0-26 15,0 0-15,0 0 0,0-25 16,0 0 0,0-52-16,25 26 15</inkml:trace>
  <inkml:trace contextRef="#ctx0" brushRef="#br0" timeOffset="45942">18347 4105 0,'-25'-26'0,"-1"1"0,0-1 15,26 0-15,-25 26 16,25-25-16,25 25 16,1 0-16,0 0 15,25 0-15,0 0 0,26 25 16,26-25-16,-26 26 0,51 0 15,0-1-15,1 1 16,-1 25-16,0-25 0,1 25 16,-1-25-16,-25 0 15,-26-1-15,-1 27 0,1-27 16,-25 26 0,-52-25-16,-26 0 0,-25-1 15,-1 27-15,-24-27 0,-1 27 16,0-1-16,-26 0 15,26 1-15,-26 25 0,26 0 16,0-26-16,0 26 0,0-26 16,0 26-16,26-26 15,0 1-15,0-27 0,-1 1 16,1 0-16,0-1 16,25 1-16,0-26 0,1 0 15,-1 0-15,0-26 31,26 1-31,-25 25 0,25-26 16,-26 0-16</inkml:trace>
  <inkml:trace contextRef="#ctx0" brushRef="#br0" timeOffset="47111">17295 3438 0,'0'-51'0,"0"25"0,0 0 15,0 1-15,26 25 16,0 25 0,-26 1-16,25 25 0,-25 26 15,26 0-15,-26 0 0,26 26 16,-26-1-16,0 27 16,0-1-16,0 0 15,0 180-15,-26-180 16,26 26-16,-26-25 0,1 25 15,-27-26-15,27-26 16,-1 27-16,1-27 0,-1 1 16,0-26-16,1 0 0,-1 0 15,26 0-15,0 0 16,0-52-16,0 27 0,0-27 16,0 1-16,26 0 15,25-26-15,-25-26 16,25 26-16,77-51 15,-51 25-15,26 0 16,-1 26-16,181-25 16,-130 25-16,27 0 15,25 0-15,26 0 0,0 25 16,0 1-16,0 0 0,26 25 16,-27-25-16,1-1 15,129 27-15,-207-27 16,-24 1-16,-27-26 0,-25 0 15,0 0-15,-51-26 16,0 26-16,-1-25 0,-25-1 16,0 0-1,-25 1-15,-1-1 0,0 26 16,26-26-16,-25 1 16,-1-1-16,0 0 15,26 1-15,0-1 16,26 1-16,-26-1 15,26 0-15,-26-25 0,25 0 16,1-1-16,0-25 16,-1 0-16,1 0 0,0-25 15,-1-1-15,1-25 0,0 0 16,-1-1-16,27 1 16,-27 0-16,1-1 0,0 1 15,-1 0-15,1 25 0,-1 1 16,-25-1-16,0 26 15,26 0-15,-26 0 0,0 0 16,0 26-16,0-26 16,0 25-16,0 1 0,0 26 15,0-27-15,0 27 0,0-1 16,0 0 0,-26 26-1,26 26 1,-25-26-1,-1 26-15,-25-26 16,25 0-16,-51 0 16,-25 0-16,-155 0 15,103 0-15,-51-26 16,-26 0-16,0 26 0,-26-25 16,27-1-16,-1 0 15,-206 1-15,258-1 16,25 26-16,51 0 0,1 0 15,-1 0-15,52 26 16,-26-1-16,25 1 0,1 0 16,26-1-16,-1 27 0,-25-27 15,51 1-15,-26 0 16,0-1-16</inkml:trace>
  <inkml:trace contextRef="#ctx0" brushRef="#br0" timeOffset="48369">17680 6748 0,'26'-26'0,"0"26"0,-1 0 15,-25 26 1,0-1-16,0 27 15,0-27-15,0 1 16,-25 76 0,-1-76-16,-25 0 15,-1 25-15,1-25 0,-26-26 0,26 25 16,-1-25-16,-25 0 16,26-25-16,0-1 0,25 0 15,-25-76 1,77 51-16,-1-1 15,27 1-15,-1 0 0,26-1 16,0 1-16,0 0 16,0 25-16,0 0 0,25 26 15,-25 0-15,-25 52 0,-1-1 16,0 26-16,-25 26 16,-26-1-16,0 26 0,-26 1 15,-25-27-15,-26 27 16,0-27-16,-26-25 0,1 26 15,-1-52-15,-25 26 16,25-51-16,1 25 0,-1-51 16,26 0-16,0 0 0,26 0 15,25-26-15,0 1 16,26-27-16,26 1 0,0 0 16,25-26-16,0 26 0,26-1 15,0 1-15,26 0 16,-26 25-16,25 26 15,1 0-15,-26 26 0,26-1 16,-26 27-16,0-27 0,-26 27 16,0-1-16,1 0 0,-1 1 15,-25-1-15,-1-26 16,1 1-16,-1 0 0</inkml:trace>
  <inkml:trace contextRef="#ctx0" brushRef="#br0" timeOffset="48700">18501 7158 0,'0'-26'0,"0"1"31,26 25 1,-26 25-32,26 1 15,-1 0 17,1-26-32,-52 0 62</inkml:trace>
  <inkml:trace contextRef="#ctx0" brushRef="#br0" timeOffset="48911">18424 7928 0,'0'25'0,"26"-50"31,0 25-15,-26-26-16,25 26 0,1 0 15,0 0-15,-1 0 16</inkml:trace>
  <inkml:trace contextRef="#ctx0" brushRef="#br0" timeOffset="49363">19322 7184 0,'0'-26'31,"-25"26"-15,-1 26-16,26-1 16,-26 1-16,26 25 15,-25 1-15,-1-1 0,26 0 16,-26 1-16,26 25 0,0-26 15,26 0-15,0 1 16,-1-27-16,1 26 0,25-25 16,1 0-16,-1-26 15,0 0-15,1 0 0,-1 0 16,0-26-16,1 0 0,-27 1 16,27-26-16,-52-1 15,25 1-15,-25 0 16,-25-1-16,25 1 0,-26 0 0,-25-1 15,25 1-15,-25 25 16,25 1-16,-25-1 16,-26 26-16,25 26 15,27-1-15,-1 1 0,26 0 16,-26-26-16</inkml:trace>
  <inkml:trace contextRef="#ctx0" brushRef="#br0" timeOffset="49780">20272 7338 0,'25'-26'0,"-25"0"16,26 26-16,-26-25 0,26-1 15,-52 77 16,0-25-31,1 0 16,-1 25-16,0 0 16,1 26-16,-1-25 0,26-1 15,-26 52 1,26-52-16,26 0 0,0-25 16,-1-1-16,27 1 0,-1-26 15,0 0-15,1 0 16,-1-26-16,52-25 15,-52 0-15,-26 0 0,1-1 16,0 1-16,-1-26 16,-25 0-16,0 26 0,-25-26 15,25 25-15,-26 27 16,0-1-16,1 0 0,-1 26 16,1 0-16,-1 0 15,0 26-15,26 0 16</inkml:trace>
  <inkml:trace contextRef="#ctx0" brushRef="#br0" timeOffset="49995">21221 7107 0,'-26'0'15,"26"25"17,0 1-17,26-26 1,0 51-16,-26-25 0</inkml:trace>
  <inkml:trace contextRef="#ctx0" brushRef="#br0" timeOffset="50161">21272 7851 0,'-25'25'0,"50"-25"32,-25-25-32,26 25 15,0 0-15,-1-26 16</inkml:trace>
  <inkml:trace contextRef="#ctx0" brushRef="#br0" timeOffset="50639">22222 6927 0,'0'-25'31,"-26"25"-15,0 0 0,26 25-16,-25 1 0,-1-1 15,0 27-15,1-1 16,-1 0-16,0 1 0,26 25 15,0-26-15,0 0 16,0 26-16,26-25 0,0-27 16,-1 27-16,1-27 0,25 1 15,-25 0-15,25-1 16,52-25-16,-52 0 16,0-25-16,1-1 0,-27 0 15,1 1-15,0-1 16,-26-25-16,0-1 0,-26 1 15,26-26-15,-51 26 16,25-1-16,0 1 0,-51-52 16,26 78-1,0-1-15,25 0 0,-25 26 16,25 0-16,1 26 0,-27 0 16,27-26-16,-1 25 15</inkml:trace>
  <inkml:trace contextRef="#ctx0" brushRef="#br0" timeOffset="51033">23581 6978 0,'26'-25'0,"0"-1"0,-26 1 15,-26 50 1,-25 1 0,25-1-16,0 27 15,-25-1-15,25 0 16,-25 78-16,51-52 16,0-26-16,26 0 0,-1 1 15,1-27-15,25 27 0,26-52 16,77 25-1,-77-25-15,26-25 0,76-27 16,-102 27-16,0-27 16,-25 1-16,-1 0 15,-25-26-15,-26 0 0,0 25 16,-26-25-16,0 0 16,-25 26-16,-26 0 0,0 25 15,-26 1-15,27 25 0,-27 0 16</inkml:trace>
  <inkml:trace contextRef="#ctx0" brushRef="#br0" timeOffset="51696">15551 8620 0,'0'-25'0,"0"50"16,-26 1 0,26 25-16,0 26 0,0 0 15,0 26-15,0 0 16,0 25-16,0 26 0,26 0 16,-26 0-16,25 25 15,-25-25-15,26 0 0,-26-25 16,26-1-16,-26 0 0,0-25 15,25-26-15,-25 0 16,0 0-16</inkml:trace>
  <inkml:trace contextRef="#ctx0" brushRef="#br0" timeOffset="52155">15551 9980 0,'0'-25'16,"0"-1"0,25 0-16,27 26 15,-1 0-15,52 0 0,-1 0 16,52 0-16,26 0 15,51 0-15,51 0 0,52 26 16,50-26-16,53 26 16,50-1-16,26-25 0,26 26 15,25 0-15,27-26 0,-1 25 16,0 1-16,0-26 16,-51 26-16,-26-26 0,-26 0 15,-76 0-15,-26 0 0,-78-26 16,-50 0-16,-52 1 15,-25-27-15,-52 27 0,0-27 16,-51 27-16,-25-27 16,25 27-16,-52-1 0,27 0 15,-27 1-15,1-1 16,0 0-16,-52 1 31,0 25-15</inkml:trace>
  <inkml:trace contextRef="#ctx0" brushRef="#br0" timeOffset="52437">26044 9416 0,'-25'-26'15,"-1"26"1,26-25-16,26 25 31,-1 25-31,-25 1 0,26 0 16,0 25-16,-1 26 0,1 0 16,0 0-16,-1 25 15,1-25-15,0 52 0,-1-27 16,-25 1-16,0-26 15,0 102-15,0-127 16</inkml:trace>
  <inkml:trace contextRef="#ctx0" brushRef="#br0" timeOffset="53520">16782 9672 0,'26'-51'16,"-26"25"-1,26 26 1,-26 26 0,0 0-1,0 25-15,0 0 0,25 1 16,-25 25-16,0 0 0,0 0 16,0 25-16,0-25 15,0 0-15</inkml:trace>
  <inkml:trace contextRef="#ctx0" brushRef="#br0" timeOffset="54112">16244 10673 0,'-26'-26'0,"26"1"0,-26-1 16,26 0 0,0 1-16,0-1 0,26 0 15,0 26 1,-1 0-16,1 0 16,0 0-16,-1 26 0,26 0 15,-25-1-15,0 1 16,-1 25-16,1-25 0,-26 25 15,0 1-15,-26-27 0,26 27 16,-51-27-16,25 1 16,-25 0-16,0-1 0,25 1 15,-25-26-15,25 0 16,1 0-16,-1 0 16,26-26-1,26 1 1,-1 25-16,27 0 15,-27 0-15,1 0 16,25 0-16,-25 0 0,25 25 16,-25-25-16,-1 26 15,1-26-15,0 0 0,-1 26 16,1-26-16</inkml:trace>
  <inkml:trace contextRef="#ctx0" brushRef="#br0" timeOffset="54631">16628 10878 0,'0'-25'0,"0"-1"16,0 0-16,0 1 15,0-1-15,0 0 16,26 1 0,-26 50-1,26 1-15,-1 0 16,-25 25-1,26-25 1,-26-1-16,0 1 0,26 0 0,-26-1 16,0 1-1,25-26 1,-25-26 0,0 1-1,0-1-15,26 0 16,-26 1-16,0-1 15,26 0-15,-1 1 0,-25-1 16,26 0-16,0 26 16,-26-25-16,25 25 0,1 0 15,-26 25-15,26-25 16,-26 26-16,25 0 16,-25-1-16,0 1 31,26-26-16,-26-26-15,26 1 16,-1 25 0,1 0-1,0 0-15,-26 25 16,25 1-16,-25 0 16,0 25-16</inkml:trace>
  <inkml:trace contextRef="#ctx0" brushRef="#br0" timeOffset="55950">16090 9826 0,'0'-25'0,"0"-1"32,25 26-17,1 0 17,-26 26-1,0-1-31,0 1 15,-26 0 1,1-26 0,25 25-16,-26-25 0,0 0 15,1-25-15,-1-1 16,26 0 0,0 1-16,0-1 15,0 0-15,26 1 0,-26-1 16,25 0-16,1 26 0,-26-25 15,26-1-15,-1 26 16,1 0-16,-26 26 16,0 25-1,0-25-15,0 25 16,0-25-16,0 25 0,-26-25 16,26-1-16,-25 1 15,-1 0-15,0-26 0,1 25 16,-1-25-16,0 0 15,1-25 1,25-1-16,-26 0 16,26 1-16,0-1 15,26 0-15,-1 1 16,1-1-16,0 0 16,-1 26-16,1 0 15,0 0-15,-26 26 0,25-26 16,1 51-1,-26-25-15,0 0 16,-26-1-16,1-25 16,25 26-16,-26-26 15,0 0-15,26-26 16,-25 26-16,25-25 16,0-1-1,25 0-15,-25 1 0,26 25 16,0-26-16,-1 26 15,1 0 1,-26 26-16,0-1 16</inkml:trace>
  <inkml:trace contextRef="#ctx0" brushRef="#br0" timeOffset="56957">20990 2412 0,'0'-26'0,"26"-25"16,-1 25-16,1 0 0,0 1 16,-1 25-16,1-26 15,0 26-15,-26 26 16,25 25-16,-25-25 0,0 25 15,0 77-15,0-76 16,-25-1-16,25 26 16,-26-52-16</inkml:trace>
  <inkml:trace contextRef="#ctx0" brushRef="#br0" timeOffset="57457">21195 2206 0,'-25'-77'0,"-1"-25"0,26 25 16,0-26-16,0 1 0,0 25 15,0-26-15,26 26 0,-1 0 16,27 26-16,-1-1 16,0 27-16,26 25 0,0 0 15,0 0-15,26 51 16,-26 0-16,0 1 0,0-1 15,-26 26-15,0 0 0,1 0 16,-52 0-16,-77 102 16,0-127-1,0-1-15,-26-25 16,0 25-16,1-25 0,-1-26 16,1 25-16,25-25 0,25 0 15,1 26-15,25-26 16,52 0-1,25 0-15,1 0 16,25 26-16,25-1 0,1 1 16,-1 0-16,1-1 0,0 27 15,-26-27-15,0 27 16,-26-27-16,-25 27 16,-1-27-16,-25 27 0,-25-27 0,-27 1 15,1-1-15,0-25 16,-26 0-16,0 0 0,0 0 15,0 0-15,0 0 16,0-51 0,26 51-16,51-25 0</inkml:trace>
  <inkml:trace contextRef="#ctx0" brushRef="#br0" timeOffset="57825">22299 2206 0,'51'-25'16,"-51"50"0,0 1-1,-26 0-15,26-1 16,0 1-16,0 25 0,0-25 16,0 25-16,0-25 15,0 0-15,0 25 0,26-25 16,-1-1-16,1 1 15,25-26-15,-25 0 0,25 0 16,1 0-16,-1 0 0,0-26 16,-25 1-1,25-1-15,-25 0 0,-26 1 0,26-27 16,-26 1 0,0 0-16,-26 25 0,26-25 0,-26 25 15,1-25-15,-1 25 16,52 52 31</inkml:trace>
  <inkml:trace contextRef="#ctx0" brushRef="#br0" timeOffset="58091">23350 1950 0,'26'-26'0,"0"-25"0,-1 0 15,-25 25-15,0-25 16,-25-1-16,-1 1 0,0 0 16,1 25-16,-1 26 0,-25 0 15,25 0-15,-25 26 16,25 25-16,-25 26 0,25 0 16,-25 0-16,51 0 0,-26 25 15,26 1-15,0 0 16,0-26-16,0 25 0,26-25 15,-26 26-15,26-52 16,-1 26-16,1-26 0,0 1 16,-1-27-16,1-25 0</inkml:trace>
  <inkml:trace contextRef="#ctx0" brushRef="#br0" timeOffset="58322">23735 1745 0,'-25'-52'16,"-1"52"-16,0 26 15,1 25-15,-1 26 16,-25 0-16,51 26 0,-26-1 16,26 1-16,0 0 15,0-1-15,0 1 0,0 0 16,26-27-16,-26 1 0,25 0 15,-25-25-15,26-1 16,-26-25-16</inkml:trace>
  <inkml:trace contextRef="#ctx0" brushRef="#br0" timeOffset="58677">23145 2514 0,'-128'-102'16,"102"76"-16,1 0 15,-1 26-15,52 0 32,25 0-32,0 0 15,1 26-15,24-26 0,1 0 16,0 0-16,26 0 16,-26 0-16,26 0 0,-26 0 15,0 0-15,0 0 0,-26-26 16,0 26-16,-25-25 15,-1 25-15,-25-26 0,-25 0 16,-1 26 0,1 0-16,-1 0 0,0 0 15,-25 0-15,25 0 0,1 26 16,-1 0-16,0-26 16,26 25-16,0 1 0,0 25 15,26-25-15,-26 0 16,26-1-16,25 1 0,0-26 15,1 26-15</inkml:trace>
  <inkml:trace contextRef="#ctx0" brushRef="#br0" timeOffset="59113">24248 2437 0,'-25'-25'0,"-1"-27"15,0 27-15,1-1 16,25 0-16,-26 1 0,26-1 15,26 26 1,-1 0-16,1 26 16,25-1-16,-25 1 15,0 0-15,-1-1 0,1 27 16,0-27-16,-26 1 0,25 0 16,-25-1-16,26 1 15,-52-26 16,26-26-15,0 1-16,0-1 16,26 0-16,-26 1 15,51-1-15,-25 0 0,0 1 16,25-1-16,0 0 0,-25 1 16,25 25-16,-25 0 15,25 0-15,-25 25 0,0 1 16,-1 0-16,1 25 0,-1 0 15,1-25-15,-26 25 16,26 1-16,-1-1 0,-25-25 16,26 25-16,-26-26 15,0 1-15,26 0 0</inkml:trace>
  <inkml:trace contextRef="#ctx0" brushRef="#br0" timeOffset="59294">24915 2078 0,'0'-26'15,"0"1"-15,26 25 16,0 0 0,-26 25-16,25-25 15,-25 26-15,0 0 16,26-26-16,-26 25 0,0 1 15</inkml:trace>
  <inkml:trace contextRef="#ctx0" brushRef="#br0" timeOffset="60243">25121 2155 0,'0'26'0,"0"-1"16,25 1 0,1-26-1,-26 26-15,51 25 16,-25-25-16,0-1 16,-1 1-16,1-26 0,0 26 15,-26-1-15,25 1 16,-25 0-1,0-1-15,0 1 0,0 0 16,0-1-16,0 1 16,26-26-1,0-26 1,-1 26 0,1-25-16,0-1 15,-1 26-15,1-26 0,0 1 16,-1-1-16,1 0 0,25 26 15,-25-25-15,-1-1 16,1 26-16,-26-26 0,26 26 16,-1 0-16,1 0 15,0 26 17,-1 0-32,1-1 15,0-25-15,-1 26 16,52-26-1,-51 0-15,0 0 0,25 0 16,-25 0-16,-1-26 0,1 26 16,0-25-16,-1-1 15,-25 0-15,0 1 0,0-1 16,-25 0 0,-27 1-16,27 25 15,-1 0-15,0 0 0,1 0 16,-1 25-1,26 1-15,0 0 0,0-1 16,26-25-16,-1 26 0,27 0 16,-27-26-1,1 0-15,0 0 0,-1 0 16,1 0 0,0 0-1,-1 25-15,-25 27 16,26-1-16,-26 0 15,0 26-15,26 0 0,-26 128 16,0-76 0,0-27-16,0-25 0,0 26 15,0-52-15,0 26 0,0-51 16,-26-1-16,0 1 16,1-26-16,-1-26 0,0 1 15,-25-26-15,25-1 16,1 1-16,-1-26 0,26 0 15,0 0-15,26-26 0,25 26 16,0-25-16,26 25 16,-25 25-16,25 1 0,-1 26 15,1 25-15,-25 0 16,-1 25-16,-25 1 0</inkml:trace>
  <inkml:trace contextRef="#ctx0" brushRef="#br0" timeOffset="61215">18245 9672 0,'25'0'32,"-25"26"-1,26-26-31,-26 26 16,26-1-16,-26 27 0,0-1 15,25-25-15,-25 25 16,0 0-16,26 26 0,-26-25 15,0-1-15,0 0 16,0-25-16,0 25 0,-26-25 16,26-1-16,-25 1 15</inkml:trace>
  <inkml:trace contextRef="#ctx0" brushRef="#br0" timeOffset="61938">17347 10596 0,'0'-26'0,"0"1"15,0-1-15,25 26 16,1-26-16,0 1 16,-1 25-16,1 0 15,0 0-15,-1 0 16,1 0-16,0 25 0,-26 1 16,0 0-16,0-1 0,0 1 15,-26 0-15,0 25 16,1-25-16,-27-1 0,27 1 15,-27-26-15,1 26 16,0-1-16,25-25 16,1 0-16,50 0 31,1-25-15,-1 25-16,1 0 15,0 0-15,-1 0 0,1 25 16,25-25-16,-25 26 0,51-26 15,-51 26 1</inkml:trace>
  <inkml:trace contextRef="#ctx0" brushRef="#br0" timeOffset="62457">17655 10596 0,'0'-26'0,"-26"26"16,26 26 15,0 0-31,0-1 16,26-25-16,-26 26 0,0 0 16,0-1-16,0 1 15,0 0-15,25-26 0,-25 25 16,26-25-1,0-25 1,-1-1 0,-25 0-16,26 1 15,-26-1-15,26 0 0,-1 1 16,-25-1-16,26 26 16,0-26-16,-26 1 15,25 25-15,1 0 0,0 0 16,-26 25-1,0 1-15,0 0 16,0-1-16,25-25 16,-25 26-16,26-26 31,0 0-15,-26-26-16,51 26 15,-26-25-15,1 25 16,0 0-16,-26 25 15,25-25-15,-25 26 16,0 0-16,26-1 0,-26 27 16,26-27-16</inkml:trace>
  <inkml:trace contextRef="#ctx0" brushRef="#br0" timeOffset="62863">19605 10032 0,'0'-26'0,"0"0"16,0 1-1,0 50 1,25 1-1,-25 0-15,26-1 0,-26 27 16,26-1-16,-26 0 0,25 26 16,-25 51-1,0-51-15,0-25 0,-25-1 16,25 26-16</inkml:trace>
  <inkml:trace contextRef="#ctx0" brushRef="#br0" timeOffset="63296">18732 10827 0,'-25'0'0,"-1"-26"15,0 26-15,26-25 16,0-1-16,0 0 15,0 1-15,26-1 0,0 26 16,-1-26-16,1 26 16,0 0-16,25 0 15,-25 0-15,25 0 0,-26 26 0,1-26 16,0 26-16,-26-1 16,0 27-16,0-27 0,-26 1 15,0 0-15,-25 25 16,26-25-16,-27-1 0,1-25 15,0 26-15,-1-26 0,27 26 16,-1-26-16,0 0 16,52 0-1,0 0 1,-1 0-16,1 25 0,25-25 16,1 26-16,-27-26 0,27 26 15,-1-26-15,-26 0 16,1 25-16,0-25 0,-1 0 15</inkml:trace>
  <inkml:trace contextRef="#ctx0" brushRef="#br0" timeOffset="63820">19040 10878 0,'-26'-25'0,"26"-1"16,0 0-1,26 26 1,0 26 0,-1 0-1,-25-1-15,26 1 0,-26 0 16,26-1-16,-26 1 16,0 0-1,0-52 16,0 0-15,25 26-16,1-25 16,-26-1-16,26 0 15,25 1-15,-25-1 16,-1 26-16,1 0 16,0 0-16,-1 0 15,1 0-15,-26 26 0,26-26 16,-26 25-16,25 1 15,-25 0 1,26-52 15,0 0-15,-1 26 0,1-25-16,0 25 15,-1-26-15,1 26 0,0 26 16,-1-1-1,-25 1-15,0 0 0,0-1 16,26 27-16</inkml:trace>
  <inkml:trace contextRef="#ctx0" brushRef="#br0" timeOffset="64832">16988 9826 0,'25'0'63,"27"0"-47,-27 0-16,1 0 0,25 0 15,1 0-15,24 0 16,27 26-16,-52-26 15,1 0-15,-1 0 0,-25 0 16,-1 0-16,1 0 125</inkml:trace>
  <inkml:trace contextRef="#ctx0" brushRef="#br0" timeOffset="65320">17578 9775 0,'25'0'47,"1"0"-47,0 0 16,-1 0-1,1 0-15,0 26 0,-1-1 16,-25 1-16,26-26 16,-26 26-16,0-1 15,-26-25-15,1 0 16,-1 0-16,0 0 0,1 0 16,-1 0-16,0 0 15,1 0-15,-1-25 16,0 25-16,26-26 0,0 0 15,0 1-15,0-1 16,26 26-16,-26-26 0,26 1 16,-1 25-16,1-26 15,0 26-15,-1 26 16,-25-1-16,26 1 16,-26 0-16,26-1 0,-26 1 15,0 25 1,0-25-16,0 0 0,0-1 15</inkml:trace>
  <inkml:trace contextRef="#ctx0" brushRef="#br0" timeOffset="65841">18193 9955 0,'0'-26'0,"0"0"15,0 1 1,26 25 0,0 0-1,-26 25-15,25-25 16,1 26-16,0-26 0,-26 26 16,25-26-1,1 25-15,-26 1 0,26-26 16,-26 26-16,-26-26 15,0 0 1,1 0-16,-1 0 0,0 0 16,1-26-16,-1 26 15,26-26 1,0 1-16,0-1 0,0 0 16,26 1-1,-1 25-15,1-26 0,0 26 16,-1 0-16,1 0 15,0 0-15,-1 0 0,-25 26 16,26-26-16,-26 25 0,26 1 16,-26 0-1</inkml:trace>
  <inkml:trace contextRef="#ctx0" brushRef="#br0" timeOffset="66265">18835 9955 0,'0'-26'16,"-26"26"-16,26-26 15,26 26 1,0-25 0,-1 25-1,1 0-15,-1 25 0,1-25 16,25 0-16,-25 26 0,0 0 16,-1-26-16,1 25 0,0-25 15,-26 26-15,25-26 16,-25 26-16,-25-26 15,-1 0 1,0 0-16,1 0 16,-1-26-16,0 26 0,1 0 15,-1 0-15,0-26 16,26 1 0</inkml:trace>
  <inkml:trace contextRef="#ctx0" brushRef="#br0" timeOffset="66658">19168 9929 0,'0'-26'62,"26"26"-46,0 26 0,-1-26-1,1 26-15,0-1 32,-1 1-32,-25 0 0,26-1 15,-26 1-15,-26-26 16,1 0-1,-1 0-15,0-26 16,1 26-16,-1-25 0,0 25 16,1-26-1,25 0-15,25 1 16,1 25 0,25-26-16,1 0 15,-27 26-15,1 0 16</inkml:trace>
  <inkml:trace contextRef="#ctx0" brushRef="#br0" timeOffset="67108">20143 10109 0,'0'-26'0,"26"26"0,0-26 31,-1 1-15,1 25-1,0 0 1,-26-26-16,25 26 0,-25 26 16,26-1-16,-26 1 15,0 0 1,0 25-16,0-25 0,0 25 15,0 26 1,0-52-16,0 1 0,0 0 16,0-1-16,0 1 15,26-26 1</inkml:trace>
  <inkml:trace contextRef="#ctx0" brushRef="#br0" timeOffset="67411">20887 10057 0,'-25'0'16,"25"-25"-1,0 50 32,0 1-47,0 0 16,25-1-16,-25 1 15,0 0-15,0-1 0,26 1 16,-26 0-16,0 25 16,0-26-16,0 1 15,0 0-15,26-26 16</inkml:trace>
  <inkml:trace contextRef="#ctx0" brushRef="#br0" timeOffset="67718">21529 10109 0,'0'25'16,"0"1"15,25-26-31,-25 26 16,26-1-16,0 1 16,-26 0-16,25-1 15,-25 1-15,26-1 16,-26 1-16,0 0 15,26-26-15,-26 25 0,0 1 32</inkml:trace>
  <inkml:trace contextRef="#ctx0" brushRef="#br0" timeOffset="68000">22401 10134 0,'0'26'16,"26"-26"-1,-1 0-15,1 26 16,0-1-16,-1 1 15,1 0 1,-26-1-16,26 1 0,-26-1 16,0 1-1,0 0-15,0-1 0,-26 1 16</inkml:trace>
  <inkml:trace contextRef="#ctx0" brushRef="#br0" timeOffset="74651">18630 11725 0,'51'-26'16,"-25"26"-16,-1 0 16,1 0-16,0 0 0,-1-25 15,-25-1-15,0 0 16,-25 26-1,-1 0-15,0 0 0,-25 0 16,0 0-16,-26 26 16,25 0-16,-25-1 0,0 27 15,26-1-15,-26 0 0,26 26 16,25-25-16,0-1 16,1 26-16,25-26 0,0 0 15,25 1-15,52 50 16,0-76-16,0 0 15,0-1-15,0-25 0,26 0 16,0 0-16,-26 0 16,0 0-16,-26-25 15,0 25-15,0-26 0,-51 0 0,26 1 16,-26-1 0,-26 26-16,26-26 0,-25 26 15,-1-25-15</inkml:trace>
  <inkml:trace contextRef="#ctx0" brushRef="#br0" timeOffset="74963">19297 12110 0,'-26'0'16,"0"-26"-16,1 26 16,25-26-16,25 26 15,1 0-15,0 0 16,25 0-16,0 0 0,1 0 16,-1 0-16,0 0 15,1 0-15,-27 0 0,1 0 16,0 0-16,-1 0 0,1 0 15,-52 0 17</inkml:trace>
  <inkml:trace contextRef="#ctx0" brushRef="#br0" timeOffset="75427">20631 11930 0,'25'0'0,"1"-25"15,25 25-15,-51-26 0,26 0 16,0 1-16,-26-1 15,25 26-15,-25-26 16,0 1-16,-51-1 16,0 0-16,25 26 0,-25 0 15,0 26-15,-1-26 0,1 26 16,0 25-16,-1-25 16,1 25-16,25 0 0,1 1 15,-1-1-15,0 0 16,1 0-16,25 1 0,0-27 15,25 27-15,-25-1 0,26-25 16,25-1-16,-25 1 16,25 0-16,1-1 0,-1-25 15,26 0-15,-26 0 16,26 0-16,-26 0 0,1 0 16,-1-25-16,0 25 0,-25-26 15,0 0-15,-1 26 16,-25-25-16,0-1 0</inkml:trace>
  <inkml:trace contextRef="#ctx0" brushRef="#br0" timeOffset="82376">10343 3310 0,'0'-26'15,"0"0"-15,0 1 32,0 50-17,0 1-15,0 0 0,0 25 16,0 0-16,0 1 15,0-1-15,0 0 0,0 26 16,0-26-16,0 1 16,0-1-16,0-25 0,0 25 15,0-25-15,25 25 0,-25-25 16,0-1 0</inkml:trace>
  <inkml:trace contextRef="#ctx0" brushRef="#br0" timeOffset="82817">10830 3361 0,'0'-26'16,"0"1"-1,-26 25 16,26 25-31,0 1 16,-25 0-16,25-1 0,-26 1 16,0 25-16,26 0 0,-25-25 15,25 25-15,0 1 16,0-1-16,0-25 0,25 25 16,1-25-16,0-1 0,25 1 15,0-26-15,52 26 16,0-26-1,-78-26-15,27 26 16,-1-26-16,-25 1 0,-1-27 16,-25 27-16,0-27 15,0 1-15,-25 0 0,-1-1 16,0 1-16,-25 0 0,25 0 16,-25-1-16,25 27 15,-25 25-15,25 0 0,1 0 16,-1 0-16,0 25 15,1 27-15,25-27 16,25 1-16</inkml:trace>
  <inkml:trace contextRef="#ctx0" brushRef="#br0" timeOffset="83679">11959 3412 0,'-26'0'15,"26"-25"1,0-1-16,0 0 15,26 52 17,-26 0-17,0-1-15,26 27 16,-26-27-16,25 26 0,-25 1 16,0-1-16,0-25 0,26 25 15,-26-25-15,0-1 16,0 1-16,0 0 15,-26-26 1,1 0 0,25-26-16,0 0 0,-26 1 15,26-27 1,0 1-16,0 0 0,0-26 0,0 0 16,0-26-16,26 1 15,-1 25-15,1-26 0,-26 0 16,26 26-16,51-25 15,-52 76-15,26 26 16,-25 0-16,25 26 0,-25 25 16,0 0-16,-1 1 0,1 25 15,-26-26-15,0 26 16,-26-26-16,1 1 0,-27-1 16,27 0-16,-27 1 15,1-27-15,0 1 0,0 0 16,25-26-16,0 25 0,1-25 15,-1 0-15,52-25 32,-1 25-32,1 0 15,0 0-15,25 25 0,-25 1 16,25-1-16,-26 1 0,27 0 16,-27-1-16,1 27 15,0-27-15,-1 1 16,27 0-16,-52-1 15,25 1-15</inkml:trace>
  <inkml:trace contextRef="#ctx0" brushRef="#br0" timeOffset="84082">12626 3438 0,'-26'0'0,"26"-26"0,-25 1 16,50 50-1,1-25 1,-26 26 0,51-26-16,-25 26 0,0-26 15,-1 0-15,27 0 0,-27 0 16,1 0-16,25 0 16,-25 0-16,-26-26 0,26 0 15,-1 26-15,-25-25 16,0-1-16,0 0 0,-25 1 15,-1-1-15,0 0 0,1 1 16,-1-1-16,0 0 16,1 26-16,-52 0 15,51 0-15,0 26 16,26 0-16,-25 25 0,-1 0 16,26 1-16,-26-1 0,26 0 15,0 0-15,26 1 16,-26-27-16,26 27 0,-1-27 15,1 1-15,25-26 16,1 26-16,-27-26 0,52 0 16,-25-26-16</inkml:trace>
  <inkml:trace contextRef="#ctx0" brushRef="#br0" timeOffset="84306">13447 3335 0,'0'-51'16,"0"25"-16,0-25 15,-26 25-15,1 1 0,-1-1 16,0 26-16,-25 0 16,25 26-16,1-1 15,-1 1-15,0 25 0,1-25 16,25 25-16,-26-25 16,26 25-16,0 1 0,0-27 15,0 26-15,26-25 0,-1 0 16,-25-1-16,26 1 15,51-26-15</inkml:trace>
  <inkml:trace contextRef="#ctx0" brushRef="#br0" timeOffset="84473">13729 3412 0,'26'-25'0,"-26"-1"15,0 0 1,0 52 31,0 0-32,-26-1-15</inkml:trace>
  <inkml:trace contextRef="#ctx0" brushRef="#br0" timeOffset="86760">10984 103 0,'0'-26'15,"0"0"-15,26 26 16,-26-25-16,0 50 31,0 1-31,0 0 16,0-1-16,0 26 0,0 26 15,0-25-15,0 25 0,0 0 16,0 0-16,0 0 16,0 0-16,-26 25 0,26-25 15,0 0-15,0 26 0,-26-26 16,26 0-16,-25 0 16,25-26-16,-26 26 0,26-26 15,0 1-15,-26-27 16,26 1-16,0 0 0,-25-1 15,25 1-15,0 0 16,25-26 15,1 0-15,0 0 0,-1 0-16,1-26 15</inkml:trace>
  <inkml:trace contextRef="#ctx0" brushRef="#br0" timeOffset="87221">11446 128 0,'0'-25'0,"-26"25"16,26-26-16,-26 26 15,52 0 32,0 0-47,-1 26 0,1-26 16,25 0-16,1 25 0,25-25 16,0 0-16,0 0 15,0 0-15,0 0 0,0 0 16,0 0-16,-26 0 15,-26 0-15,27 0 0,-27 0 16,-50 0 0,-27 0-1,27 26-15</inkml:trace>
  <inkml:trace contextRef="#ctx0" brushRef="#br0" timeOffset="87530">11446 487 0,'0'26'0,"-26"-26"16,52 0 15,-1 0-31,1 26 16,0-26-16,25 0 0,-25 0 15,51 0-15,-26 0 16,0 0-16,26 0 0,-25 0 16,25 0-16,0 0 0,-26 0 15,0 0-15,0 0 0,-25 0 16,0 0-16,-1 0 16,1 0-16,-52 0 15,1 0 1</inkml:trace>
  <inkml:trace contextRef="#ctx0" brushRef="#br0" timeOffset="87825">11574 795 0,'0'26'0,"26"0"31,-1-26-15,1 0-16,0 0 0,-1 25 15,27-25-15,-1 0 16,26 0-16,-26 0 0,26 0 16,0 0-16,0 0 15,-26 0-15,26 0 0,-25 0 16,-1 0-16,0 0 15,-25 0-15,-52 0 16</inkml:trace>
  <inkml:trace contextRef="#ctx0" brushRef="#br0" timeOffset="88097">11677 1180 0,'-26'26'16,"26"-1"-16,0 1 31,26-26-31,-1 0 16,27 0-16,-27 26 15,27-26-15,-1 0 0,0 0 16,1 0-16,25 0 15,-26 0-15,26 0 0,-26 0 16,26 0-16,-51 0 16,25 25-16,-25-25 0,-1 0 15</inkml:trace>
  <inkml:trace contextRef="#ctx0" brushRef="#br0" timeOffset="88397">11805 1616 0,'0'26'31,"0"0"-15,26-26-16,-1 0 0,1 0 15,0 0-15,25 25 16,-25-25-16,25 0 0,0 0 15,1 0-15,-1 0 0,0 0 16,0 0-16,1 0 16,-1 0-16,0 0 0,-25 0 15,0 0-15,-1 0 16,-25-25 15</inkml:trace>
  <inkml:trace contextRef="#ctx0" brushRef="#br0" timeOffset="88943">13575 256 0,'0'-25'0,"-25"25"16,-1 25 15,26 1-15,0 0 0,0 25-16,-26-25 0,26 25 0,0 26 15,0-26-15,0 26 0,0-25 16,0 50-16,0-25 15,-25 0-15,25 0 0,0 26 16,0-26-16,0 0 16,0-26-16,0 26 0,0-26 15,-26 1-15,26-27 0,0 27 16,0-27-16,0 1 16,0 0-16,0-1 15,0-50 32,0-1-47</inkml:trace>
  <inkml:trace contextRef="#ctx0" brushRef="#br0" timeOffset="89185">13036 1565 0,'0'26'16,"-25"-26"-16,25 25 16,25-25-1,1 0 1,0 26-16,-1-26 15,1 0-15,0 0 16</inkml:trace>
  <inkml:trace contextRef="#ctx0" brushRef="#br0" timeOffset="89480">13652 1539 0,'26'0'31,"-52"0"16,1 26-47,-1-26 16,0 26-16,1-1 15,-27-25-15,27 26 0,-27 0 16,27-1-16,-27-25 16,27 26-16,-1-26 0,0 26 15,1-26-15</inkml:trace>
  <inkml:trace contextRef="#ctx0" brushRef="#br0" timeOffset="92854">9265 487 0,'0'-25'16,"0"-1"-1,0 0 17,0 52-1,0 0-15,-26-1-16,26 1 15,0 25-15,0 1 0,-25 25 16,25-26-16,0 26 15,0 26-15,0-27 0,-26 27 16,26 0-16,0-1 0,0 1 16,-26 0-16,1-1 15,25-25-15,-26 26 0,26-26 16,-26 0-16,1 0 16,-1 51-16,26-77 15,-26 1-15,26-1 0,-25-25 16,25 25-16,0-25 15,0-1-15,0-50 32,25-1-17,-25-25-15,26 25 16</inkml:trace>
  <inkml:trace contextRef="#ctx0" brushRef="#br0" timeOffset="93351">9470 590 0,'0'-26'31,"0"52"63,0 0-94,0-1 15,0 1-15,-25 0 16,25-1-16,0 1 15,0 0-15,0-1 0,0 1 16,-26 0-16,26 25 16,0-25-1</inkml:trace>
  <inkml:trace contextRef="#ctx0" brushRef="#br0" timeOffset="93736">9342 872 0,'-26'0'15,"26"26"17,26-26-32,0 0 15,-26 26-15,25-26 16,1 0-16,0 0 15,-1 0-15,1 0 16,0 0 0,-1-26-1,1 26-15,-26-26 0,26 26 0,-26-25 16,25 25 0,-25-26-16,0 52 31,-25-26-16,25 25-15,-26 1 16,26 0 0,-26-1-16,26 1 15,-25-26 1,25 25-16</inkml:trace>
  <inkml:trace contextRef="#ctx0" brushRef="#br0" timeOffset="95096">9368 1052 0,'0'-26'15,"25"26"1,-25-26 0,0 52 15,0 0-15,0-1-16,0 27 0,0-1 15,0 0-15,0 1 0,0-1 16,0 0-16,0 1 15,0-1-15,0 0 0,0 1 16,0-27-16,0 1 16,0 0-16,0-1 0</inkml:trace>
  <inkml:trace contextRef="#ctx0" brushRef="#br0" timeOffset="95483">9265 1591 0,'0'25'15,"26"1"17,-1-26-17,-25 26 1,26-26-16,0 0 15,-26 25-15,25-25 32,1-25-17,0 25 1,-26-26-16,25 26 0,1-26 16,-26 1-16,26-1 15,-1 0-15,1 1 16,0-1-1,-26 52 1,0-1 0,-26 1-16,26 25 15,-26-25-15,26 0 16</inkml:trace>
  <inkml:trace contextRef="#ctx0" brushRef="#br0" timeOffset="96454">11574 4721 0,'0'-26'16,"0"0"-1,26 1 1,-1 25-16,1 25 16,-26 1-1,0 25-15,26 1 0,-26-1 16,0 26-16,0-26 0,0 26 15,-26 52 1,0-53-16,26-24 0,-25-27 16</inkml:trace>
  <inkml:trace contextRef="#ctx0" brushRef="#br0" timeOffset="96848">11651 4798 0,'0'-26'0,"0"0"16,0 52-1,26 0-15,-1-1 0,1 1 16,0 25-16,25 1 0,-25-1 16,25 0-16,0 1 15,-25-1-15,25-25 0,-25 25 16,0-26-16,-1 1 15,1 0-15,-26-1 0,26-25 16,-1 0-16,-25-25 16,0-1-16,0 0 15,0-25-15,-25 0 0,25-26 16,0 0-16,-26 0 16,0-77-1,26 77-15,0 0 0,0 26 0,-25-1 16,25 104-1,0-27 1,25 27-16,-25 25 16,26-26-16,-26 0 0,26 26 15,-1-25-15</inkml:trace>
  <inkml:trace contextRef="#ctx0" brushRef="#br0" timeOffset="97232">12395 5054 0,'-26'0'16,"52"0"31,0 0-47,-1 0 15,1 0-15,0-25 16,-1 25-16,1 0 0,0-26 15,-1 0 1,1 1-16,-26-1 0,0 0 16,0 1-16,0-1 0,-26 0 15,1-25-15,-1 25 16,26 1-16,-26-1 0,1 26 16,-1 0-16,0 0 0,1 26 15,25-1-15,-26 78 16,26-26-16,0-26 15,26 26-15,-1 0 16,1-25-16,0-1 0,51 51 16,-52-76-1,27 0-15,-1-26 0,-25 0 16</inkml:trace>
  <inkml:trace contextRef="#ctx0" brushRef="#br0" timeOffset="97461">12780 4798 0,'0'-26'0,"0"0"16,0 52-1,26 0-15,-1 25 16,1 0-16,0 1 0,-1-1 16,1 0-16,0 26 15,-1-25-15,1-1 0,-1-26 16,-25 27-16,26-27 15,0 1-15,-26-52 32,25 1-32</inkml:trace>
  <inkml:trace contextRef="#ctx0" brushRef="#br0" timeOffset="97633">13113 5054 0,'-25'-51'16,"25"0"-16,-26-1 0,26 1 15,-26 25-15,26 1 0,-25 25 16,-1 0-16,1 25 15,-1 1-15,26 25 0,-26 1 16,1-1-16,-1 0 16,0 1-16,26 25 0,0-26 15,0 0-15,0 0 0,0-25 16,0 0-16,0-1 16,26-25-16</inkml:trace>
  <inkml:trace contextRef="#ctx0" brushRef="#br0" timeOffset="97912">13396 4438 0,'0'-25'0,"0"50"46,0 1-46,0 25 0,0 1 16,0-1-16,25 0 16,-25 26-16,26 0 15,-26 0-15,26 0 0,-1-25 16,-25 25-16,0-26 0,26 0 16,-26-25-16,26-1 15,-26 1-15,25 0 0,1-26 16</inkml:trace>
  <inkml:trace contextRef="#ctx0" brushRef="#br0" timeOffset="98073">13473 5029 0,'-52'0'0,"27"-26"0,-1 26 16,0 0-16,26-26 15,26 26 1,25 0-1,-25 0-15,25 0 0,1 0 16,25 0-16,-26-25 0</inkml:trace>
  <inkml:trace contextRef="#ctx0" brushRef="#br0" timeOffset="98325">14422 4567 0,'-26'0'16,"1"0"-16,-1 0 15,26 25-15,0 1 16,0 0-16,0-1 16,0 27-16,0-1 0,0 0 15,0 1-15,0-1 16,0 77-16,26-76 15,-26-27-15,0 27 0,0-27 16,25 1-16</inkml:trace>
  <inkml:trace contextRef="#ctx0" brushRef="#br0" timeOffset="98656">14935 4721 0,'-26'-26'0,"1"52"16,25-1-16,-26 1 15,0 0-15,26 25 16,-25-25-16,-1 25 0,26 0 16,-26 1-16,26-1 0,0 0 15,26-25-15,-26 0 16,51 25-16,1-26 15,-27-25-15,27 0 16,-27-25-16,27 25 0,-1-26 16,-25-25-16,-1 0 15,1-1-15,0 1 0,-26-26 16,0 26-16,0-1 16,-26 1-16,0 0 0,-25 51 15,0 0-15,-1 0 0,-25 25 16</inkml:trace>
  <inkml:trace contextRef="#ctx0" brushRef="#br0" timeOffset="99530">11908 6209 0,'0'-26'16,"0"0"-16,0 1 15,0-1-15,0 52 16,0-1-16,0 27 16,-26-1-16,26 26 0,-26 0 15,26 0-15,-25 26 16,25-26-16,-26 0 0,26-26 16,-26 26-16,26-26 15,0 0-15,-25-25 0,25 25 16</inkml:trace>
  <inkml:trace contextRef="#ctx0" brushRef="#br0" timeOffset="99951">11831 6286 0,'0'-52'0,"0"27"0,25-1 16,-25 52-1,26-1-15,0 27 0,-1-1 16,1 0-16,0 26 16,25 52-16,-25-78 15,-1 0-15,-25 1 0,26-27 16,0 27-16,-1-27 16,1-25-16,-26 26 0,25-26 15,1-26-15,-26 1 16,26-27-1,-26 1-15,0 0 0,0-26 16,0 0-16,0-26 16,0 26-16,0-77 15,0 103-15,0-1 0,0 27 16,0-1-16,0 52 16,0-1-16,0 27 0,0-1 15,0 0-15,0 26 16,0 0-16,0 0 15,0 77-15,0-77 0,0-25 16,0-1-16,0 0 16</inkml:trace>
  <inkml:trace contextRef="#ctx0" brushRef="#br0" timeOffset="100359">12549 6645 0,'-26'0'0,"26"-26"16,-25 26-16,50 0 47,1 0-32,0 0-15,-1 0 16,1 0-16,0 0 15,-1-25-15,1-1 16,-26 0-16,26 26 16,-26-25-16,0-1 0,0 0 15,-26 1-15,0-1 16,1 0-16,-1 26 16,26 26-16,-26 0 15,1-1-15,-1 27 0,26-1 16,-26 0-16,26 1 0,0-1 15,0 0-15,0 1 16,26-27-16,0 1 16,-1 0-16,27-1 0,-27-25 15,27 0-15,-27 0 0,27 0 16</inkml:trace>
  <inkml:trace contextRef="#ctx0" brushRef="#br0" timeOffset="100573">12985 6337 0,'-25'-26'0,"25"1"16,0 50-1,0 1-15,25 0 16,-25-1-16,51 78 16,-51-52-16,26 1 15,0-1-15,-26 0 16,25 1-16,-25-1 0,0-25 15,0-1-15,26 1 0,-26 0 16</inkml:trace>
  <inkml:trace contextRef="#ctx0" brushRef="#br0" timeOffset="100759">13190 6517 0,'0'-52'15,"-25"1"-15,25 25 16,0-25-16,-26 51 0,0 0 15,1 26-15,25-1 16,-26 27-16,0-1 16,1 0-16,-1 26 15,-25 52-15,51-78 16,-26 0-16,26-25 0,0 0 16,0-1-16,0 1 0</inkml:trace>
  <inkml:trace contextRef="#ctx0" brushRef="#br0" timeOffset="101029">13344 6080 0,'26'-128'16,"-26"154"-1,-26 0 1,26 25-16,0 0 0,0 26 15,0 0-15,0 0 16,0 77 0,26 0-16,0-77 15,-26-26-15,25-25 0,-25 25 16,26-25-16,-26 0 0,26-26 16,-1 0-1,-25-26-15,0 0 16</inkml:trace>
  <inkml:trace contextRef="#ctx0" brushRef="#br0" timeOffset="101167">13370 6491 0,'-51'-51'16,"25"25"-16,0 0 15,1 1-15,-1 25 0,26-26 16,0 52 0,51-26-16,-25 0 15,25 25-15,1-25 16,25 26-16,-26-26 0,26 0 15</inkml:trace>
  <inkml:trace contextRef="#ctx0" brushRef="#br0" timeOffset="101426">14242 5952 0,'-25'-25'0,"-1"25"0,0 0 16,26 25 0,-25 1-16,25 0 0,0-1 15,25 26-15,-25 1 16,26 102 0,-26-77-16,26 0 0,-26 0 0,0-26 15,0 26-15,0-26 16,0 1-16,0-27 0,25 1 15,-25 0-15</inkml:trace>
  <inkml:trace contextRef="#ctx0" brushRef="#br0" timeOffset="101763">14781 6286 0,'0'-26'0,"-26"26"31,26 26-15,-25-1-16,25 1 0,-26 0 15,26 25-15,-25 0 16,25 1-16,25 76 16,-25-77-1,26-25-15,-1 0 0,27-26 16,-27 0-16,27 0 0,-1 0 15,0-26-15,1 0 16,-27 1-16,27-27 0,-27 1 16,1-26-16,0 0 15,-26 26-15,0-26 0,-26 25 16,0 1-16,1 0 16,-1 51-16,-102 0 15</inkml:trace>
  <inkml:trace contextRef="#ctx0" brushRef="#br0" timeOffset="102607">13088 7646 0,'0'-26'15,"0"0"-15,0 1 16,25 25-1,1 25 17,-26 1-32,26 25 15,-26-25-15,0 0 16</inkml:trace>
  <inkml:trace contextRef="#ctx0" brushRef="#br0" timeOffset="102794">13293 8082 0,'-26'0'31,"26"25"16,0 1-31,26-26-16,-26 51 15</inkml:trace>
  <inkml:trace contextRef="#ctx0" brushRef="#br0" timeOffset="102974">13319 8569 0,'0'26'16,"0"-1"-1,0 1 1,0 0 0,0-1-1</inkml:trace>
  <inkml:trace contextRef="#ctx0" brushRef="#br0" timeOffset="103176">13370 9134 0,'-26'0'0,"1"25"15,25 1 32,25-26-47,-25 26 16,0-1-16,26 1 15,-26 0-15</inkml:trace>
  <inkml:trace contextRef="#ctx0" brushRef="#br0" timeOffset="103291">13370 9416 0,'0'26'16,"26"-26"15</inkml:trace>
  <inkml:trace contextRef="#ctx0" brushRef="#br0" timeOffset="105239">6340 17062 0,'-26'-129'16,"26"78"-16,0 25 15,26 52-15,0 25 16,-1 52-16,1-1 0,0 52 15,51-51-15,-52 25 16,27 1-16,-1-27 0,-25 1 16,-1-26-16,27 0 15,-27-26-15,1 26 0,0-26 16,-26 1-16</inkml:trace>
  <inkml:trace contextRef="#ctx0" brushRef="#br0" timeOffset="105568">6135 17215 0,'-77'-179'0,"0"-1"0,26 1 16,25-27-16,26 27 0,0 25 16,51 0-16,1 0 15,50 51-15,26 1 0,26-1 16,26 26-1,0 51-15,25 1 0,26 25 0,-26 0 16,0 51-16,1 26 0,-53 26 16,1-1-16,-51 27 15,-26 25-15,-26 0 0,-51-1 16,-51 1-16,-26 26 16,0-26-16,-51-26 0,0 1 15,-26-1-15,25-51 0,-25 0 16,26 0-16,0-26 15,0-25-15,51-1 0,0-25 16,25 0-16</inkml:trace>
  <inkml:trace contextRef="#ctx0" brushRef="#br0" timeOffset="106109">8470 17729 0,'0'-26'0,"25"26"0,1-26 15,0 1-15,-1-27 16,1 27-16,-26-27 0,26 27 15,-26-27-15,0 1 16,-26 25-16,0-25 0,1 25 16,-1 1-16,-25-1 0,25 26 15,-25 0-15,-1 26 16,27-1-16,-27 27 0,27-1 16,-27 0-16,27 1 15,25 25-15,-26-26 0,26 0 16,0 1-16,26-1 0,-1-25 15,1-1-15,0 1 16,-1 0-16,27-26 0,-27 0 16,27-26-16,-1 26 15,-25-26-15,25 1 0,-25-27 16,-1 27-16,1-27 0,0 27 16,-26-27-16,0 27 15,0-27-15,0 27 0,0-1 16,0 52-1,25 25 1,-25-25-16,26 25 0,-26 0 16,26 1-16,-1-1 15,1 0-15,-1 1 0,1-27 16</inkml:trace>
  <inkml:trace contextRef="#ctx0" brushRef="#br0" timeOffset="106659">9393 17549 0,'0'-51'0,"0"-1"0,-25 1 15,25 0-15,-26-1 0,0 27 16,1-1-16,-1 26 16,0 0-16,1 26 0,-1-1 15,0 27-15,1-27 0,-27 27 16,27-1-16,25 0 15,-26 1-15,26-1 16,0 0-16,26 1 0,-26-27 16,25 1-16,1-26 0,25 26 15,-25-26-15,25 0 0,-25-26 16,25 0-16,-25 1 16,25-1-16,-25-25 0,0-1 15,-1 1-15,-25 0 16,0 25-16,0-25 0,0 25 15,0 0-15,0 52 16,0 0-16,0 25 16,0 0-16,26 26 0,0 0 15,-26 26-15,25-26 16,27 25-16,-27-25 0,1 26 16,-26-26-16,25-26 15,-25 1-15,0-1 0,0 0 16,-25-51-16,-26 0 0,25 0 15,-51 0-15,26-25 16,-1-27-16,-25 27 0,26-52 16,0 25-16,25-25 0,0 0 15,26 0-15,0 26 16,26-26-16,0 26 0,-1 0 16,27 25-16,25 0 15,25-25-15,-25 51 16,-25-26-16</inkml:trace>
  <inkml:trace contextRef="#ctx0" brushRef="#br0" timeOffset="106898">9855 17369 0,'0'-26'0,"-26"26"0,26 26 31,0 0-31,26-1 0,-26 1 16,26 25-16,-26 1 15,25-1-15,1 0 0,-26 1 16,26-1-16,-26 0 0,0-25 16,25 25-16,-25-25 15,0 0-15</inkml:trace>
  <inkml:trace contextRef="#ctx0" brushRef="#br0" timeOffset="107063">9958 17010 0,'-26'-77'16,"0"26"-16,1-1 0,25 27 15,-26-1-15,26 0 0,0 52 31,26 0-31,-26-1 0,25 1 16</inkml:trace>
  <inkml:trace contextRef="#ctx0" brushRef="#br0" timeOffset="19095">12087 16317 0,'-25'0'16,"25"-25"-16,0-1 0,0 0 16,0 1-1,25 25 1,1 0-16,25 0 0,0 0 16,26 0-16,26 0 15,25 0-15,1 0 0,50 0 16,1 0-16,-1 0 15,-25 0-15,26 0 0,-26 0 16,-26 0-16,-51 25 0,0-25 16,-51 0-16,-1 0 15</inkml:trace>
  <inkml:trace contextRef="#ctx0" brushRef="#br0" timeOffset="19421">12087 16446 0,'-25'25'0,"-1"-25"16,0 0-16,1 0 0,50 0 31,1 0-31,25 0 15,1 26-15,24-26 0,27 0 16,0 0-16,51 0 16,0 26-16,25-26 0,1 0 15,-1 0-15,1 0 0,0 0 16,-26 0-16,-26 0 16,-26 0-16,-25 0 0,-25 0 15,-1-26-15,-102 26 16,-1-26-1</inkml:trace>
  <inkml:trace contextRef="#ctx0" brushRef="#br0" timeOffset="107476">10291 17292 0,'0'-26'31,"26"26"-15,-26 26-16,26-26 15,-1 26-15,1 51 16,0-26 0,-1-25-16,-25 25 0,0 0 0,0-25 15,0 0-15,0-1 16,0 1-16,0 0 0,0-52 31,0 0-31,26 1 16,-26-1-16,25-25 0,-25-1 15,26 1-15,0 0 16,-1 25-16,-25-25 0,26 25 16,0 0-16,-1 1 15,1 25-15,0 25 0,-1 1 16,1 25-16,0-25 0,-1 25 15,1 1-15,0 25 16,-1-26-16,1-25 0,0 25 16,25 26-1,26-26-15</inkml:trace>
  <inkml:trace contextRef="#ctx0" brushRef="#br0" timeOffset="107926">11548 17472 0,'26'-52'16,"-26"-25"-16,0 26 0,-26-51 16,26 50-1,0 1-15,-25 25 0,-1 26 16,0 0-16,1 26 16,-1 0-16,0 25 0,1 0 15,-1 0-15,0 26 0,26-25 16,-25-1-16,25 0 15,0 1-15,0-27 0,0 1 16,0 0-16,25-1 0,1-25 16,0 0-16,-1 0 15,1 0-15,0-25 0,25-1 16,-25 0-16,-1-25 16,1 0-16,0-1 0,-1 1 15,-25 0-15,26-1 16,-26 1-16,0 26 0,0-1 15,0 0-15,26 26 0,-26 26 16,0 25-16,0-25 16,25 25-16,-25 0 0,26 26 15,-26-25-15,26-1 0,-1-25 16,1 25-16,0-25 16,25-1-16,0-25 15,1 0-15,-27-25 16,1-1-16,25-25 0,-25 25 15,0-51-15</inkml:trace>
  <inkml:trace contextRef="#ctx0" brushRef="#br0" timeOffset="108100">12190 17138 0,'0'-77'0,"0"-25"0,0-1 15,-26 26-15,26 0 16,-25 26-16,25-1 0,-26 27 16,26 50-1,26 78 1,-26-26-16,25 0 0,-25 26 15,26-1-15,-1 1 16,-25-26-16,0 25 0,26-25 16,-26-25-16,26-1 0,-26 0 15,0-25-15</inkml:trace>
  <inkml:trace contextRef="#ctx0" brushRef="#br0" timeOffset="108438">12113 17215 0,'-26'-25'16,"52"25"-1,0 0-15,-1 0 16,26 0-16,1 0 16,-1 0-16,26 0 0,-26 0 15,1 0-15,-1 0 0,0-26 16,-25 26-16,0 0 0,-1 0 15,1-26-15,-26 1 16,0-1 0,0 52-1,0-1 1,0 1-16,0 0 0,0 25 16,0 0-16,0 0 15,0 1-15,0-1 0,26-25 16,-26 25-16,0-25 15,25-1-15,1-25 16</inkml:trace>
  <inkml:trace contextRef="#ctx0" brushRef="#br0" timeOffset="108586">12729 16830 0,'-52'-128'15,"52"154"1,26-1 0,-26 27-16,26-27 0</inkml:trace>
  <inkml:trace contextRef="#ctx0" brushRef="#br0" timeOffset="109359">13319 17215 0,'-26'-51'16,"0"25"-16,26 1 0,-25 25 0,25-26 15,0 0-15,-26 26 16,26 26-16,0 0 0,0-1 16,-26 27-16,26-1 0,0 0 15,-25 0-15,25 26 16,0-25-16,25-1 0,1-25 15,0 25-15,-1-25 16,1-1-16,25-25 0,1 26 16,76-26-1,-77-26-15,1 1 0,-27-1 16,27 0-16,-27-25 0,-25 0 16,0-1-16,0-25 0,-25 26 15,-1-26 1,-25 26-16,25 0 0,-25-1 0,-1 27 15,27-1-15,-27 26 16,27 0-16,-1 0 0,0 51 16,26-25-16,0 77 15,0-52-15,0 0 16,26 0-16,0-25 0,-1 25 16,27-25-1,-27 0-15,1-26 0,0 0 16,-1-26-16,1 0 15,0 26-15,-1-51 0,1 25 16,0 1-16,25-27 0,-25 27 16,25-52-1,0 51-15,-25 1 0,-1 25 16,1 0-16,0 0 16,-1 25-16,-25 1 0,26 0 15,-26 25-15,26 0 0,-26-25 16,0 25-16,25-25 15,-25 25-15,0-25 0,0 25 32,26-51-32,-26-26 15,26 26-15,-1-25 16,1-1-16,0 0 16,-1 1-16,1-1 0,0 0 15,25 26-15,-25-25 16,-1 25-16,1 0 0,0 0 15,-1 0-15,1 25 0,0 27 16,-1-27-16,1 1 16,0 25-16,-1-25 0,-25 0 15,26-1-15,0 1 16</inkml:trace>
  <inkml:trace contextRef="#ctx0" brushRef="#br0" timeOffset="109501">15346 17318 0,'0'-26'16,"0"0"-1,-26 26 17</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5:41:40.746"/>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8T06:53:06.463"/>
    </inkml:context>
    <inkml:brush xml:id="br0">
      <inkml:brushProperty name="width" value="0.05" units="cm"/>
      <inkml:brushProperty name="height" value="0.05" units="cm"/>
      <inkml:brushProperty name="fitToCurve" value="1"/>
    </inkml:brush>
  </inkml:definitions>
  <inkml:trace contextRef="#ctx0" brushRef="#br0">1757 3587 0,'-27'0'0,"1"0"15,-26-52-15,-1 52 16,1-27-16,0 1 0,26 0 16,-27 0-16,1 0 0,-1-1 15,1 27-15,26 0 16,-26 0-16,-1 0 0,1 0 15,-1 0-15,1 0 16,0 27-16,-1-27 0,1 26 16,0-26-16,-1 26 0,1-26 15,-1 0-15,1 26 16,26-26-16,0 0 0,-1 26 16,1-26-16,0 0 15,26 27-15,0-1 0,0 0 16,0 0-16,0 0 15,0 27-15,0-1 0,-26 0 16,26 27-16,0 0 0,0-1 16,0 27-16,0 0 0,0-1 15,0 27-15,0-26 16,0 26-16,0 0 0,0 0 16,0 26-16,0-26 15,0 26-15,0-26 0,0 26 16,0 0-16,0-26 0,0 26 15,0 0-15,0-26 16,0 0-16,0 26 0,0-26 16,0-26-16,0 26 15,0-26-15,0 25 0,-26-25 16,26 0-16,0 0 0,0-1 16,0-25-16,0 0 15,0-1-15,0-26 0,0-25 16,0-1-16,26 0 15,-26 0-15,26-26 16,0 0-16,-26-26 0,26 26 16,27-26-16,-27 0 15,53 26-15,-27-27 0,27 1 16,-1 0-16,27 26 16,26-26-16,0 0 0,0 0 15,209-27 1,-157 27-16,27 0 0,-1 0 15,27-1-15,0 1 0,-1 0 16,1 0-16,-27 0 16,1 0-16,-1 26 0,-51-27 15,-1 27-15,-26 0 0,-53 0 16,1 0-16,-1 0 16,-52 0-16,1 0 0,-1 0 15,-26-26 1,0 0-16,0 0 15,0 0-15,-26-1 16,26-25-16,0 0 16,0-27-16,-27-26 0,27 1 15,0-1-15,0-26 0,-26-26 16,26 0-16,0 0 16,-26-1-16,26-25 0,-26 26 15,26-26-15,0 26 16,-26-27-16,26 27 0,0-26 15,0 26-15,0 0 16,0 0-16,0-1 0,0 1 16,26 53-16,-26-27 0,0 52 15,0 1-15,0-1 16,0 27-16,26-1 0,-26 27 16,0 0-16,0 0 0,0 0 15,0-1-15,0 1 16,0 0-1,0 0 1,-26 26 0,0 0-16,0-26 0,-1 26 15,-25 0-15,0 0 16,-27 0-16,-26 0 0,1 0 16,-27-27-16,-26 27 15,-1 0-15,-25 0 0,0-26 16,-1 26-16,-25 0 0,26-26 15,-1 26-15,1 0 16,26 0-16,0 0 0,0 0 16,26 0-16,0 26 15,0-26-15,0 26 0,26 1 16,1-1-16,25 0 0,27 0 16,-1 0-16,1 1 15,26-1-15</inkml:trace>
  <inkml:trace contextRef="#ctx0" brushRef="#br0" timeOffset="1159">1390 4975 0,'0'-26'16,"-26"26"-16,26-27 16,0 54-1,0-1-15,0 0 16,0 0-16,26 27 0,-26-1 15,0 0-15,26 1 16,0-1-16,-26 0 0,27-25 16,-27 25-16,0-26 15,26 0-15,-52-52 32,26 0-32,-27 0 15,1-27-15,26 1 0,-78-157 31,51 104-31,1 0 0,0 0 16,26 27-16,0-27 0,0 26 16,26 1-16,0 25 15,27 1-15,-27 52 0,53 0 16,-27 0-16,0 0 16,1 26-16,-1 27 0,0-27 15,-25 26-15,-1 1 0,-26-1 16,0 27-16,0-27 15,-26 0-15,-1 1 0,-25 25 16,0-52 0,25 1-16,1-1 0,0 0 15,0-26-15,52 0 32,0 0-32,0 0 0,1 0 15,25 0-15,0 0 16,1 26-16,-1 0 0,1 1 15,-27-1-15,26 0 0,-26 0 16,0 26-16,-26 1 16,0-27-16,-26 0 0,0 27 15,0-27-15,-26 0 16,-1-26-16,1 26 0,-1-26 16,1 0-16,0 0 0,-1 0 15,27-26-15,-26 0 16,26 0-16,-1-27 0,27 27 15,0 0-15</inkml:trace>
  <inkml:trace contextRef="#ctx0" brushRef="#br0" timeOffset="2918">1835 4949 0,'0'-27'15,"26"1"-15,1 0 16,-1 26-16,0 0 16,26 0-16,-26 26 0,1 0 15,25 1-15,-26-1 16,27 26-16,-27-26 16,0 27-16,-26-27 0,26 26 15,-26-26-15,0 1 0,-26-1 16,0-26-1,0 0-15,-1 0 0,1-26 16,26-1-16,-26-25 0,26 26 16,0-53-16,0 27 15,26-53-15,0 53 16,1-1-16,25 27 16,-26 0-16,0 0 0,27 26 15,-27 0-15,26 0 0,-26 0 16,1 0-16,-1 0 15,-26 26-15,26-26 0,0 0 16,-52 0 31,0 0-47,26 26 16,-26 27-1,26-1 1,0 0-16,0-25 0,0 25 15,0 0-15,26-25 0,-26-1 16,26 0-16,0 0 16,0-26-16,1 0 0,-1 0 15,26 0-15,-26-26 0,0 0 16,27 0-16,-27-27 16,-26-25-16,0 25 15,0 27-15,-26-26 16,0-1-16,-1 27 15,-25 0-15,26 26 0,0 0 0,-27 0 16,27 0-16,0 26 16,26 0-16,0 0 15,0 1-15,26-1 16,0-26-16,1 0 16,-1 0-16,26 0 0,0 0 15,1-26-15,-27 26 16,26-27-16,-25 1 0,-1 0 15,0 26-15,0-26 0,-26 0 16,26 26-16,-26-26 16,0 52 15,0 0-31,0 0 0,0 26 16,0-25-16,0 25 0,0 0 15,0-25-15,26 25 16,-26-26-16,27 0 0,-1 1 15,-26-1-15,52-26 16,-26 0 0,1-26-16,-1-1 0,0 27 15,-26-52-15,26 26 16,0-27-16,-26 27 0,0-26 16,27-1-16,-27 27 15,0-26-15,0 26 0,0 0 16,0 52-1,26 0 1,-26 0-16,0 26 0,26-25 16,-26-1-16,26 0 15,0 26-15,-26-25 16,26-1-16,1-26 16,-1 0-16,0 0 15,0-26-15,0 26 0,1-27 16,-1 1-16,0 0 15,-26 0-15,26 0 0,0-27 16,-26 27-16,0-26 0,0 26 16,0-1-16,0 1 15,0 0-15,-26 0 0,0 26 16,0 0 0,0 26-16,26 0 0,-27 0 15,27 1-15,0-1 0,-26 0 16,26 0-16,0 0 15,26-26-15,-26 26 0,27 1 16,-1-27-16,0 0 16,0 0-16,0-27 0,1 27 15,-1-26-15,0 0 0,0 0 16,0 0-16,0-27 16,-26 27-16,27 0 0,-27-26 15,0 25-15,0 1 16,0 0-16,-27 0 0,1 26 15,26 26 1,0 0-16,0 0 16,26 27-16,-26-1 0,27 1 15,-1-27-15,0 26 0,0 0 16,0 1-16,-26-27 16,27 26-16,-27-25 0,0-1 15,0 0-15,-27-26 16,1 26-16,0-26 15,0-26 1,0 0-16,26 0 16,0-1-16,0 1 0,26 0 15,0 0 1,0 0-16,0-1 0,1 27 16,-1-26-16,0 0 0,0 0 15,0 0 1,0 0-16,-26-1 0,27-25 15,-27 26-15,0 0 16,26-27-16,-26 27 16,0 0-16,0 0 0,-26 26 0,-1 0 15,27 26 1,-26 0-16,26 0 0,-26 27 16,26-1-16,0 27 15,26-27-15,-26 0 0,26-26 16,1 27-16,25-27 15,-26-26-15,0 0 0,1 0 16</inkml:trace>
  <inkml:trace contextRef="#ctx0" brushRef="#br0" timeOffset="3873">1940 1990 0,'-26'-27'0,"0"1"15,-1 0-15,1 0 0,0 0 16,26-1-16,-26 1 15,26 0-15,26 26 94,0-26-94,0 26 16,1-26-16,25 26 15,0-26-15,1-1 0,-1 1 16,27 0-16,-27 0 0,26 0 16,53-27-1,-78 27-15,-1 26 0,-26-26 16,1 26-16,-27-26 16,-27 26-1</inkml:trace>
  <inkml:trace contextRef="#ctx0" brushRef="#br0" timeOffset="4256">2123 1623 0,'26'0'16,"-26"26"-16,27-26 16,-1 26-16,0 1 0,-26 25 15,26-26 1,0 26-16,0 1 0,1-1 0,-1-26 15,0 27-15,0-1 0,-26 1 16,26-1-16,1-26 16,-27 0-16,0 0 0,26 1 15,-26-1-15,0 0 16,0-52 0,0 0-1,0-1-15,-26 1 16,-1 0-1,1 0-15,-52 0 0,25 0 16,1 26-16,0-27 16,-1 27-16,1 0 0,-1 27 15,27-27-15,0 26 16,0 0-16,0 0 0,26 0 16,0 0-16,0 1 15,26-1-15,0 0 0</inkml:trace>
  <inkml:trace contextRef="#ctx0" brushRef="#br0" timeOffset="4609">3013 1571 0,'27'-27'15,"-1"-77"1,-26 78-16,0-1 0,-26 27 15,-1 27 1,1-1-16,0 0 0,0 0 16,26 26-16,-26-25 15,0 25-15,26-26 0,0 27 16,0-27-16,26 0 0,-26 0 16,52 0-16,-26 27 15,0-53-15,79 52 16,-52-26-16,-1-26 15,-26 26-15,0 1 0,1-27 16,-27 26-16,0 0 0,-27-26 16,-25 26-16,0 0 15,-27-26-15,0 27 0,-25-27 16,25 0-16,-26-27 16,27 1-16</inkml:trace>
  <inkml:trace contextRef="#ctx0" brushRef="#br0" timeOffset="5084">762 0 0,'-79'0'0,"27"0"0,-27 0 15,27 0-15,-27 26 0,27-26 16,-27 26-16,27 0 16,-27 26-16,53-25 0,-26 25 15,26 0-15,-1 1 16,1 25-16,26 1 0,0-1 15,26 1-15,1 0 0,-1 25 16,26-25-16,0-27 16,1 1-16,-27-1 0,26-26 15,1 0-15,-1-26 16,0 0-16,1-26 0,-1 0 16,-26-26-16,53-79 15,-53 52-15,0-26 16,-26 27-16,0-27 0,-26 26 15,0 1-15,26-1 16,-52 27-16,25 0 0,1 25 16,0 27-16,0 0 0,0 27 15,-1-1-15</inkml:trace>
  <inkml:trace contextRef="#ctx0" brushRef="#br0" timeOffset="5658">604 785 0,'0'26'0,"0"0"0,-26 1 16,0-1 0,0-26-16,0 26 15,-1 0-15,27 0 0,-26 27 16,0-27-16,26 26 15,-26 1-15,0-1 0,26 0 16,-26 1-16,-1-27 0,27 26 16,-26 1-16,26-1 15,-26-26-15,26 27 0,0-27 16,-26 0-16,26 0 16,0 0-16,26-26 31,0 0-31,27 0 15,-27-26-15,26 26 16,-26-26-16,27 26 16,25-26-16,-25 26 0,-1-26 15,27 26-15,-27 0 0,0-27 16,1 27-16,-1 0 16,0-26-16,-25 26 0,-1 0 15,-26-26-15,0 0 16,0 0-16,-26 0 15,-1-1-15,1-25 16,0 26-16,0 0 16,0-27-16,-27 1 0,27-1 15,0 27-15,0-26 0,26 26 16,-26 0-16,26-1 16,-27 1-16,27 52 31,27-26-31,-27 27 0,0-1 15,26 0-15</inkml:trace>
  <inkml:trace contextRef="#ctx0" brushRef="#br0" timeOffset="6054">762 1414 0,'0'26'0,"-27"0"16,27 0-16,0 0 0,0 0 15,-26 27-15,26-27 16,0 26-16,0 27 0,0-27 16,0 27-16,0-1 0,0 1 15,26 0-15,-26 25 16,0-25-16,0-1 0,27 27 16,-27-26-16,0-1 15,26-25-15,-26-1 0,0 0 16,0 1-16,0-1 0,0-26 15,0 0-15,26 1 16,0-27 15,0 0-31,0 0 16,1 0-16,-1 0 0,26 0 16,-26 0-16,27 0 15,-27 0-15,26 0 0,-25 0 16,25 0-16,-26 0 15,0 0-15,0 0 0,1 0 16,-1 0-16</inkml:trace>
  <inkml:trace contextRef="#ctx0" brushRef="#br0" timeOffset="6450">1181 2697 0,'-27'0'16,"27"-27"-16,0 54 31,27-27-15,-27 26-16,26 0 15,-26 0-15,26 0 16,0 1 0,0-1-1,0-26-15,1-26 16,-27-1-1,0 1 1,0 52 15,0 1-15,0 25-16,0 0 16,0-26-16,0 27 0,0-1 15,26 1-15,-26-27 16,0 26-16,26 1 0,-26-27 15,0 26-15,0-26 0,0 0 16,0 1 0,0-1-16</inkml:trace>
  <inkml:trace contextRef="#ctx0" brushRef="#br0" timeOffset="6709">919 3325 0,'-27'0'15,"27"26"-15,0 0 16,0 1 15,0-1-31,0 0 16,0 0-1,0 0-15</inkml:trace>
  <inkml:trace contextRef="#ctx0" brushRef="#br0" timeOffset="7867">1128 3535 0,'0'-27'0,"0"1"15,0 0-15,-26 0 16,26 0-16,0-1 0,0 1 16,26 0-16,0 0 15,1 0-15,-1 26 16,0 0-16,0 26 15,26 0-15,-25 0 16,25 27-16,-26-27 0,0 0 16,-26 0-16,27 0 15,-1 1-15,0-27 16,-26-27 0,26 1-16,-26 0 15,0-26-15,0 25 0,0 1 16,0-26-16,26 0 15,-26 25-15,0-25 0,26 26 16,-26 0-16,27-27 31,-1 53-31,-26 26 16,-26 27-16,-1-1 0,-25-26 16,0 53-16,-27-27 0</inkml:trace>
  <inkml:trace contextRef="#ctx0" brushRef="#br0" timeOffset="13598">23333 1047 0,'27'-26'0,"-1"26"16,26-26-16,-26-1 0,27-25 16,-27 26-16,0 0 0,0-27 15,27 27-15,-53-26 16,26 26-16,-26-1 0,0 1 16,0 0-16,-26 26 0,0 0 15,-27 0-15,-25 26 16,-1 0-16,-26 27 0,27-1 15,-1 0-15,-26 1 16,27-1-16,26 1 0,25-1 16,1 0-16,26 1 0,26 25 15,27-25-15,-1-1 16,0 0-16,1 1 16,25-1-16,-25 0 0,-1 1 15,-26-27-15,-26 26 0,0-25 16,-26-1-16,-26 26 0,-1-52 15,1 26-15,-27 0 16,1-26-16,-1 0 0,27 0 16,26 0-16,-27-26 15,53 0-15,0 0 16,27 0-16,25-27 16,0 27-16,27 0 15,78-53-15,-78 53 0,-1 0 16,-26 26-16,27-26 15,-27 26-15,-25-26 0,25 26 16,-26 0-16,0 26 0,-26 0 16,27-26-1,-27 26-15,0 0 16,0 1 0,26-27-1,0 26-15,0-26 16,0 0-16,27 0 0,-27 0 15,26 0-15,-26-26 0,1 26 16,25-27-16,-26 1 16,0 26-16,-26-26 0,0 0 15,0-26-15,0 25 0,0 1 16,-26 0-16,0 0 16,-26 0-1,-1 52-15,27-26 16,0 52-16,0-26 0,-1 27 15,27-1-15,-26-26 0,26 27 16,0-1-16,0-26 16,26 27-16,-26-27 0,53-26 15,-27 26-15,0-26 16,0 0-16,27-26 0</inkml:trace>
  <inkml:trace contextRef="#ctx0" brushRef="#br0" timeOffset="14857">24145 1597 0,'26'-26'0,"1"-1"0,-1-25 15,-26 26-15,0 0 0,0 0 16,26-1-16,-26 1 16,0 0-16,26 26 0,0 0 15,1 0 1,51 52-16,-52-25 16,27-1-16,-27 0 0,0 26 15,0-26-15,0 1 16,-26-1-16,0 0 0,0 0 15,-26 0 1,0-26-16,0 0 16,0 0-16,-1-26 15,1 0-15,26 0 16,0 0-16,26-1 0,1 1 16,-1-26-16,26 0 15,-26 25-15,27-25 0,-1 26 16,1 0-16,-1-1 0,-26 27 15,0 0-15,0 0 16,1 0-16,-1 27 0,-26-1 16,0 0-1,0 0 17,26-26-32,-26 26 15,0 1-15,26-1 16,-26 0-16,0 0 15,26 0-15,-26 0 0,27 1 16,-1-1-16,-26 0 0,26-26 16,-26 26-16,26-26 15,0 0-15,0 0 0,1-26 16,-1 26 0,0-26-16,0 0 0,-26-1 15,26 27-15,1-26 0,-27-26 16,0 26-16,26 0 15,-26-27-15,0 27 0,0 0 16,0 0-16,0-1 16,0 1-16,0 52 31,0 1-15,26-1-16,-26 0 15,26-26-15,-26 26 16,26-26-16,1 0 15,-1 0-15,0 0 16,0-26 0,0 26-16,0-26 0,1 26 15,-27-26-15,26 26 16,-26-27-16,26 1 0,-26 0 16,0 0-16,0 0 15,-26-1 1,0 27-16,-1 0 15,1 27 1,26-1 0,0 0-16,0 0 0,0 0 15,-26 1 1,26 25-16,0 27 0,0-53 16,26 0-16,-26 0 15,26 0-15,-26 0 0,27 1 16,25-27-16,-26 0 0,27 26 15,25-26-15,-26 0 16,1-26-16,25 26 0,-25-27 16,-1 1-16,1 26 0,-1-26 15,-26 0-15,-26-26 16,0 25-16,0-25 0,0 26 16,-26-27-16,0 27 15,26-26-15,-26 26 0,-1-1 16,1 27-16,26-26 0,-26 26 15,0 26 1,26 1-16,0-1 16,0 0-1,0 0-15,26 0 0,0 1 16,0-1-16,1 0 16,-1 0-1,0 0 1,-26 1-1,26-1-15,-26 0 16,0 0-16,26 0 0,0 0 16,1 1-16,-1-1 15,0 0-15,26 0 0,1-26 16,-1 26-16,1 1 16,25-27-16</inkml:trace>
  <inkml:trace contextRef="#ctx0" brushRef="#br0" timeOffset="10030">20872 2958 0,'-52'-26'16,"-1"0"-16,27 26 0,-26-26 15,-27 26-15,27 0 0,26 0 16,-27 0-16,1 26 16,26 0-16,0 0 0,-1 79 15,27 52 1,0-52-16,0 26 16,0 26-16,27 0 0,-27 27 15,26-1-15,-26 26 16,26 27-16,-26-27 0,0 27 15,0 0-15,-26-1 16,26-25-16,-26 26 0,-1-27 16,1 1-16,0-1 15,0-26-15,-27 1 0,27-27 16,-26 0-16,-1 0 0,27-26 16,-26 0-16,0 0 15,25-26-15,1-1 0,0-25 16,0-1-16,0-25 0,26-1 15,0-26-15,0 1 16,26-27-16,0 0 16,0 0-16,27 0 15,25 0-15,1-27 0,25 27 16,27 0-16,26 0 16,27 27-16,25-27 0,27 26 15,52 0-15,26 0 0,27 0 16,25 0-16,27 1 15,26-1-15,0-26 0,0 26 16,-26 0-16,-1-26 16,-51 26-16,-1-26 0,-78 27 15,0-27-15,-79 0 0,-26 0 16,-52 0-16,-26 0 16,-53-27-16,-26 1 0,0 0 15,-26 0-15,-27-27 0,1 27 16,0 0-16,-27-26 15,27-1-15,25 27 0,1-26 16,0-1-16,0 1 16,26-27-16,0 1 0,0-1 15,26-25-15,-26-27 0,26 26 16,-26-52-16,0 26 16,26-210-1,-26 158-15,0-26 0,27-1 16,-27 1-16,26-1 0,0-25 15,-26 25-15,26 1 0,0-1 16,1 1-16,-1 25 16,0-25-16,-26 52 0,0-27 15,0 54-15,0-28 0,-26 27 16,-27 27-16,27-1 16,-26 26-16,-27-25 0,1 25 15,-1 27-15,-26-27 16,1 27-16,-27 26 0,0-27 15,-26 27-15,0 0 16,-27-26-16,-25 25 0,-27 1 16,-26 0-16,-26 0 0,-26 0 15,-26-1-15,-1-25 16,1 26-16,-1 26 0,27-26 16,0 26-16,26 26 0,52 0 15,1 0-15,25 0 16,27 27-16,26-27 0,0 26 15</inkml:trace>
  <inkml:trace contextRef="#ctx0" brushRef="#br0" timeOffset="10420">19772 5263 0,'26'0'15,"53"0"-15,-27 0 0,53 0 16,0-26-16,0 26 16,-1 0-16,27-27 0,26 27 15,-26 0-15,0 0 0,0 0 16,-26 27-16,26-27 15,-53 0-15,27 26 0,-26-26 16</inkml:trace>
  <inkml:trace contextRef="#ctx0" brushRef="#br0" timeOffset="10647">20322 6153 0,'-78'26'16,"25"27"-16,27-27 16,-26 0-16,52 0 15,26 0 1,26-26-16,27 27 0,26-1 16,25 0-16,28 0 0,25 0 15,0 1-15,0-1 16,1 0-16,-27-26 0</inkml:trace>
  <inkml:trace contextRef="#ctx0" brushRef="#br0" timeOffset="11155">23124 8484 0,'0'-27'16,"26"27"-16,-26 27 15,0-1 1,0 26-16,0 27 0,-26-1 16,26 27-16,-26 0 15,26 0-15,-26 25 0,26 1 16,-27 0-16,27 0 0,-26-26 16,26 0-16,0 78 15,26-131 1,-26 1-16,0-1 0,27-52 15,-1 0-15</inkml:trace>
  <inkml:trace contextRef="#ctx0" brushRef="#br0" timeOffset="11426">24014 8693 0,'27'0'16,"-1"26"0,-26 0-16,0 1 0,0 25 15,0 0-15,0 1 16,0 25-16,0 1 0,26-1 16,-26 27-16,0-26 0,26-1 15,-26 27-15,0-26 16,26-1-16,-26 1 0,0-1 15,0-25-15,26-27 0,-26 26 16</inkml:trace>
  <inkml:trace contextRef="#ctx0" brushRef="#br0" timeOffset="11921">21972 10029 0,'-53'-27'0,"1"27"0,26 0 15,-26-26-15,25 26 16,1 0-16,0 0 0,0 0 16,0 0-1,52 0 1,0 26-16,26-26 16,27 27-16,-1-27 15,53 26-15,27 0 0,51 0 16,0 0-16,53 1 15,0-1-15,26 0 0,0 0 16,0 26-16,-26-25 0,0-1 16,-26 0-16,-53-26 15,-26 26-15,-26-26 0,-26 0 16,-27 0-16,-51 0 16,-54-26-1,1 26-15,0-26 0,-26 26 16,25 0-16,1 0 15,0-26-15,0 26 0,0 0 16</inkml:trace>
  <inkml:trace contextRef="#ctx0" brushRef="#br0" timeOffset="16431">28283 3220 0,'0'-26'15,"0"0"-15,0 0 0,-27 26 16,1 0-16,0 0 15,-26 26-15,25 26 16,-25-25-16,0 25 0,26 26 16,-27-25-16,27 25 15,0 1-15,26-1 0,26-25 16,0 25-16,27-25 0,-1-1 16,26 1-16,27-27 15,-26 0-15,25 0 0,1-26 16,0 0-16,0 0 15,-27-26-15,1 0 0,-1-27 16,-25 1-16,-1 0 0,-26-1 16,1-25-16,-27-1 15,0 1-15,0-1 0,-27 0 16,1 27-16,0-26 16,0 25-16,0 27 0,-27 0 15,1 0-15,-1 26 0,1 26 16,0 26-16,-1-26 15,-25 27-15,25 25 0,1-25 16,0 25-16,25-25 16</inkml:trace>
  <inkml:trace contextRef="#ctx0" brushRef="#br0" timeOffset="16948">28283 3954 0,'0'26'16,"-27"-26"-1,1 26 1,0-26-16,0 26 16,0 0-16,-27 27 0,27-27 15,-26 26-15,-1 1 16,1-1-16,26-26 0,-27 26 16,27-25-16,0 25 0,26-26 15,-26 0-15,26 1 16,0-1-16,26 0 0,0 0 15,0-26-15,1 26 16,25 1-16,0-27 0,1 26 16,25 0-16,1-26 0,-1 0 15,1 26-15,-1-26 16,1 0-16,0 26 0,-27-26 16,27 0-16,-27 26 0,-26-26 15,26 0-15,-25 0 16,-1 27-16,0-27 0,0 0 15,-26-27 1,26 27-16,-26-26 0,0 0 16,0 0-16,0 0 15,0-53-15,0 27 16,0-1-16,0 1 0,0 0 16,-26-27-16,26 27 15,-52-79-15,26 78 16,-27 1-16,27 0 0,0-1 15,0 27-15,0 26 16,-27 0-16,27 0 0,0 0 16,0 26-16,-1 1 15</inkml:trace>
  <inkml:trace contextRef="#ctx0" brushRef="#br0" timeOffset="17283">27837 4346 0,'0'-26'16,"-26"0"-1,0 26-15,0-26 16,-27 26-16,-25-26 15,-1 26-15,1-27 0,-27 27 16,0 0-16,-26-26 0,27 26 16,-1 0-16,26 0 15,-78 0 1,105 0-16,26 0 0,0 0 16,-1 0-16,1 0 15,26 26-15,26-26 31</inkml:trace>
  <inkml:trace contextRef="#ctx0" brushRef="#br0" timeOffset="17529">26764 3980 0,'0'-26'16,"-26"26"-1,-1-27-15,1 27 0,26 27 16,-26-1-16,26 0 16,-26 0-16,0 26 0,26-25 15,-26 25-15,26 0 16,-27 1-16,27-1 0,0-26 16,0 27-16,27-27 15,-27 26-15,26-26 0,0 1 16,26 25-16,-26-26 0,27 27 15</inkml:trace>
  <inkml:trace contextRef="#ctx0" brushRef="#br0" timeOffset="19499">4401 4032 0,'-26'0'16,"0"0"-1,52 0-15,0 0 16,53 0-16,-27 0 0,79 0 16,0 0-16,52 0 15,27-26-15,26 26 0,25-26 16,27 0-16,27-1 0,51 27 15,1-26-15,-1 0 16,53 0-16,27 0 0,25-1 16,0 1-16,1 0 15,51 26-15,-25-26 0,-1 0 16,27 26-16,-26-27 0,-27 27 16,26-26-16,-51 0 15,25 26-15,-26-26 0,-26 26 16,0 0-16,0 0 15,-26 0-15,0 0 0,-1 0 16,-25 26-16,0 0 16,-27 0-16,-26-26 15,0 27-15,1-1 0,-53 0 0,-27 0 16,-25-26-16,-1 26 16,-52-26-16,-26 27 0,0-27 15,-52 0-15,-27 0 16,0 26-16,-25-26 0,-1 0 15,-52 0 1,-1 0 0,27-26-16,-26 26 15,0-27-15,0 27 16,0-26 0,0 26-16,-1 0 0,1-26 15</inkml:trace>
  <inkml:trace contextRef="#ctx0" brushRef="#br0" timeOffset="19796">19877 3430 0,'-26'0'0,"0"0"15,-1 0-15,1 0 16,0-26-16,52 26 16,0 26-16,1-26 15,25 26-15,0 0 16,27-26-16,-1 26 0,-25 27 16,25-27-16,1 26 0,-27-26 15,-25 27-15,-1-1 16,-131 105-1,0-104-15,0-1 16,-52 0-16</inkml:trace>
  <inkml:trace contextRef="#ctx0" brushRef="#br0" timeOffset="20541">13881 2461 0,'-27'0'0,"27"-26"0,0 0 15,0-1-15,0 1 0,27 0 16,-1 26-16,0-26 16,26 26-16,-26 0 15,27 0-15,-1 0 0,1 26 16,-1 26-16,0-25 0,1 25 16,-27 0-16,26 1 0,-52-1 15,26 27-15,-26-27 16,-26 27-1,0-53-15,0 0 0,-27 0 16,27-26-16,-26 0 0,26 0 16,-27 0-16,27-26 0,26-26 15,0-1 1,26 27-16,27-53 0,-27 27 16,26 0-16,1-27 0,-1 27 15,0-1-15,1 1 16,-1 26-16,1 26 0,-1 0 15,-26 0-15,0 0 16</inkml:trace>
  <inkml:trace contextRef="#ctx0" brushRef="#br0" timeOffset="21195">14849 2618 0,'0'26'0,"-26"-26"16,26 26-16,26-26 47,1 0-32,-1 0-15,0-26 16,0 26-16,0-26 0,27 0 16,-27 26-16,52-52 15,-51 25-15,-1 1 16,0 0-16,-26 0 15,0 0-15,0-1 0,0 1 16,-26 0-16,0 0 0,-1 0 16,1 26-16,-26 0 15,-1 0-15,27 26 0,-26 0 16,26 0-16,-27 27 16,27-27-16,26 26 0,0 1 15,0-1-15,0 0 0,26-26 16,1 27-16,-1-27 15,26 0-15,0 0 0,1-26 16,25 0-16,-25 0 16,25 0-16,1-26 0,-27 0 15,27 0-15,-1-27 0,-25 27 16,-1-26-16,-26 0 16,27-1-16,-53 1 0,0-1 15,0 27-15,0-26 0,-27-1 16,1 27-16,-26 0 15,26 26-15,-27 0 0,27 0 16,0 0-16,0 52 16,0-25-16,26 25 0,0 0 15,0 27-15,0-27 0,0 27 16,26-27-16,0 27 16,0-27-16,-26 27 0,26-27 15,1-26-15,-27 27 16,26-1-16,0-26 0,-26 27 15,0-1-15,0-26 16,0 0-16,0 27 0,0-27 16,0 0-16,0 0 0</inkml:trace>
  <inkml:trace contextRef="#ctx0" brushRef="#br0" timeOffset="21369">16342 2854 0,'26'0'16,"-26"26"15,-26-26-31,26 26 16,0 0-16,-26-26 15</inkml:trace>
  <inkml:trace contextRef="#ctx0" brushRef="#br0" timeOffset="22518">21815 3770 0,'0'-26'0,"26"26"15,0 0-15,-26-26 16,26 26-16,27 0 0,-27-26 16,26 26-16,-26 0 15,27 0-15,-1 0 0,-26 26 16,27-26-16,-1 26 0,0 0 15,1 27-15,-1-1 16,1 0-16,-1 27 0,-26-27 16,0 27-16,27-1 15,-27 1-15,-26-1 0,26 1 16,-26-27-16,26 1 0,-26 25 16,0-51-16,0 25 15,0-26-15,-26 0 0,26 0 16,-26 1-16</inkml:trace>
  <inkml:trace contextRef="#ctx0" brushRef="#br0" timeOffset="22741">22443 4739 0,'0'-26'15,"26"26"-15,1 0 16,-1 0 0,0 0-16,0 0 15,0 26-15,0-26 0,1 0 16,-1 26-16,0-26 16,26 0-16,-25 26 0</inkml:trace>
  <inkml:trace contextRef="#ctx0" brushRef="#br0" timeOffset="22907">23019 4739 0,'26'0'0,"-26"-26"16,0 0-16,27 26 15,-27 26 32,-27 0-47,27 0 16,-26 0-16,26 1 0,-26-1 15,0 26-15</inkml:trace>
  <inkml:trace contextRef="#ctx0" brushRef="#br0" timeOffset="23965">22888 5760 0,'0'-26'16,"0"0"-16,0 0 15,0 0 1,0-1-16,0 1 0,0-26 15,27 26-15,-27-1 16,52-25-16,-26 26 0,0-26 16,27 25-16,-1 1 0,0 0 15,1 0-15,-1 0 16,0-1-16,1 1 0,-1 26 16,1 0-16,-27 0 15,26 26-15,-26-26 0,27 27 16,-27-1-16,0 0 15,26 53 1,-25-27-16,-27-26 0,26 26 0,-26 1 16,0-27-16,0 0 15,0 27-15,0-27 0,-26 0 16</inkml:trace>
  <inkml:trace contextRef="#ctx0" brushRef="#br0" timeOffset="24377">23595 5734 0,'0'-26'16,"0"0"-16,27 26 15,-1-26 1,0 26-16,-26 26 15,0 0-15,0 0 16,26 0 0,-26 1-16,26-1 0,-26 0 15,26 0-15,-26 0 0,27 0 16,-1-26-16,0 27 16,0-27-16,0 0 15,1 0-15,-1-27 16,26 27-16,-26-26 0,1 26 15,-1-26-15,-26 0 0,26 0 16,0-27-16,-26 27 16,26 0-16,-26 0 0,26 0 15,-26-1-15,-26 27 32,0 53-17,0-27-15</inkml:trace>
  <inkml:trace contextRef="#ctx0" brushRef="#br0" timeOffset="24878">23045 6232 0,'-26'0'15,"26"-27"1,0 1 0,-26 26-16,0-26 15,0 26-15,0-26 16,-27 26-16,27 0 0,0 0 15,0 0-15,-1 0 16,1 0-16,0 0 0,26 26 47,26-26-31,0 0-1,-26 26-15,27 0 16,-27 1-16,0-1 15,0 26-15,26-26 16,-26 27-16,0-27 0,0 26 16,0-25-16,26-1 15,-26 0-15,0 0 0,0 0 16,26 0-16,-26 1 16,26-27-16,1 0 15</inkml:trace>
  <inkml:trace contextRef="#ctx0" brushRef="#br0" timeOffset="25295">22862 6284 0,'-26'-26'0,"0"0"15,26 52 1,0 0-1,26 0-15,-26 0 16,0 1-16,26 25 16,0-26-16,1 27 0,-1-27 15,0 0-15,26 0 16,-26 0-16,27 0 0,-1 1 16,1-1-16,-1 0 0,0-26 15,27 26-15,-27-26 16,1 0-16,-27 0 0,26 0 15,-26 0-15,27-26 0,-27 0 16,0 0-16,0-1 16,-26-25-16,26 26 0,1 0 15,-27-27-15,26 27 16,-26-26-16,0 26 0,26-1 16,-26 1-16,26 0 0,-26 0 15,26 26 16,-26 26-31,0 0 0,0 0 16</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8T06:53:33.456"/>
    </inkml:context>
    <inkml:brush xml:id="br0">
      <inkml:brushProperty name="width" value="0.05" units="cm"/>
      <inkml:brushProperty name="height" value="0.05" units="cm"/>
      <inkml:brushProperty name="fitToCurve" value="1"/>
    </inkml:brush>
  </inkml:definitions>
  <inkml:trace contextRef="#ctx0" brushRef="#br0">15423 1362 0,'26'0'31,"-52"0"0,0 0-15,-1 0-1,-25 0-15,26 0 16,-26 0-16,-27 0 0,0 0 16,1 0-16,-53 0 15,26-27-15,-52 27 0,-26-26 16,0 26-16,-27-26 16,-26 0-16,-26 26 0,-26-26 15,0-27-15,-26 27 0,0 0 16,-26-26-16,-1 25 15,1-25-15,-27 0 0,27-1 16,-27 1-16,1-27 16,-1 27-16,0 0 0,1-1 15,-1 1-15,1 0 16,-1-1-16,0 1 0,1-1 16,25 27-16,1 0 0,-1-26 15,27 25-15,0 1 0,0 0 16,26 0-16,0 0 15,26 0-15,0 26 0,0-27 16,26 27-16,27 0 16,26-26-16,26 26 0,-1 0 15,28 0-15,-1 0 16,52-26-16,1 26 0,-1 0 16,27 0-16,25 0 0,-25 26 15,26-26-15,0 0 16,-1 26-16,1-26 15,0 0 1,0 27-16,0-27 0,0 0 16,-27 26-16,1-26 0,-1 0 15,1 26-15,-26-26 16,25 0-16,1 0 0,-1 0 16,1 0-16,0 0 0,-1 0 15,27 0-15,0 0 16,-26 0-16,25 0 0,1 0 15,0 0-15,0 0 16,0 0-16,-27 0 0,1 26 16,-1-26-16,-25 26 0,26-26 15,-27 0-15,0 26 16,1 1-16,-1-27 0,1 26 16,25-26-16,-25 26 15,25-26-15,27 26 0,-26-26 16,26 0-16,0 0 15,26 26-15,0 1 32,0-1-1</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8T06:53:33.801"/>
    </inkml:context>
    <inkml:brush xml:id="br0">
      <inkml:brushProperty name="width" value="0.05" units="cm"/>
      <inkml:brushProperty name="height" value="0.05" units="cm"/>
      <inkml:brushProperty name="fitToCurve" value="1"/>
    </inkml:brush>
  </inkml:definitions>
  <inkml:trace contextRef="#ctx0" brushRef="#br0">419 0 0,'-27'0'15,"1"0"1,0 26-1,0 0-15,0 0 16,26 1-16,-27-1 16,1 0-16,0 0 0,26 0 15,-26 0-15,0 1 0,0-1 16,-1 0-16,1-26 16,0 26-16,26 0 0,-26 1 15,0-1 1,52 0-1,26 0 1,1 0-16,-1 1 0,26-1 16,1 0-16,26 0 0,0 26 15,-1 1-15,27-27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7/20/2022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7/20/2022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003741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7/20/2022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7/20/2022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7/20/2022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7/20/2022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7/20/2022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7/20/2022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7/20/2022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7/20/2022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www.sap.com/documents/2018/02/f0148939-f27c-0010-82c7-eda71af511fa.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9.emf"/><Relationship Id="rId2" Type="http://schemas.openxmlformats.org/officeDocument/2006/relationships/customXml" Target="../ink/ink5.xml"/><Relationship Id="rId1" Type="http://schemas.openxmlformats.org/officeDocument/2006/relationships/slideLayout" Target="../slideLayouts/slideLayout7.xml"/><Relationship Id="rId6" Type="http://schemas.openxmlformats.org/officeDocument/2006/relationships/customXml" Target="../ink/ink7.xml"/><Relationship Id="rId5" Type="http://schemas.openxmlformats.org/officeDocument/2006/relationships/image" Target="../media/image8.emf"/><Relationship Id="rId4" Type="http://schemas.openxmlformats.org/officeDocument/2006/relationships/customXml" Target="../ink/ink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github.com/soyuztechnologies/brakesindia_UI5_Fiori_Feb7/blob/master/Day%2012/GetEntitySet.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hyperlink" Target="https://github.com/soyuztechnologies/Nvidia_Ui5_Fiori_Feb1/blob/master/Day%2012/GetEntitySet.txt" TargetMode="Externa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hyperlink" Target="http://stcfin.st.com:8021/sap/opu/odata/sap/Z_FIRST_SRV/?$format=xml" TargetMode="Externa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2/GETEntity%20(Single%20Record)%20Method.txt" TargetMode="External"/><Relationship Id="rId5" Type="http://schemas.openxmlformats.org/officeDocument/2006/relationships/image" Target="../media/image29.png"/><Relationship Id="rId4" Type="http://schemas.openxmlformats.org/officeDocument/2006/relationships/hyperlink" Target="https://github.com/soyuztechnologies/Nvidia_Ui5_Fiori_Feb1/blob/master/Day%2012/GETEntity%20(Single%20Record)%20Method.tx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blob/master/Day%2013/Create_Update%26Delete%20ProductSet/CreateEntity(Post%20call).txt" TargetMode="Externa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3/Create_Update%26Delete%20ProductSet/UpdateEntity.txt" TargetMode="External"/><Relationship Id="rId5" Type="http://schemas.openxmlformats.org/officeDocument/2006/relationships/hyperlink" Target="https://github.com/soyuztechnologies/brakesindia_UI5_Fiori_Feb7/blob/master/Day%2013/Create_Update%26Delete%20ProductSet/DeleteEntity.txt" TargetMode="Externa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hyperlink" Target="https://www.postman.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0.png"/><Relationship Id="rId5" Type="http://schemas.openxmlformats.org/officeDocument/2006/relationships/customXml" Target="../ink/ink2.xml"/><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13/SupplierSet/GetSupplierEntity.txt"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hyperlink" Target="https://github.com/soyuztechnologies/brakesindia_UI5_Fiori_Feb7/blob/master/Day%2013/Association/Association.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blob/master/Day%2013/Function_Import/function_import.txt" TargetMode="Externa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6.jpeg"/><Relationship Id="rId7" Type="http://schemas.openxmlformats.org/officeDocument/2006/relationships/image" Target="../media/image70.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9.tiff"/><Relationship Id="rId5" Type="http://schemas.openxmlformats.org/officeDocument/2006/relationships/image" Target="../media/image68.tiff"/><Relationship Id="rId10" Type="http://schemas.openxmlformats.org/officeDocument/2006/relationships/image" Target="../media/image2.png"/><Relationship Id="rId4" Type="http://schemas.openxmlformats.org/officeDocument/2006/relationships/image" Target="../media/image67.tiff"/><Relationship Id="rId9" Type="http://schemas.openxmlformats.org/officeDocument/2006/relationships/hyperlink" Target="https://anubhavtrainings.com/"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72.jpg"/><Relationship Id="rId7" Type="http://schemas.openxmlformats.org/officeDocument/2006/relationships/image" Target="../media/image7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7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75.png"/></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customXml" Target="../ink/ink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9.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13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Pros and Cons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089700" cy="5509200"/>
          </a:xfrm>
          <a:prstGeom prst="rect">
            <a:avLst/>
          </a:prstGeom>
          <a:noFill/>
        </p:spPr>
        <p:txBody>
          <a:bodyPr wrap="square" rtlCol="0">
            <a:spAutoFit/>
          </a:bodyPr>
          <a:lstStyle/>
          <a:p>
            <a:r>
              <a:rPr lang="en-US" b="1" dirty="0"/>
              <a:t>Central HUB Deployment</a:t>
            </a:r>
          </a:p>
          <a:p>
            <a:r>
              <a:rPr lang="en-US" dirty="0"/>
              <a:t>Cons:</a:t>
            </a:r>
          </a:p>
          <a:p>
            <a:pPr marL="342900" indent="-342900">
              <a:buFontTx/>
              <a:buChar char="-"/>
            </a:pPr>
            <a:r>
              <a:rPr lang="en-US" sz="1800" dirty="0"/>
              <a:t>Manage multiple systems</a:t>
            </a:r>
          </a:p>
          <a:p>
            <a:pPr marL="342900" indent="-342900">
              <a:buFontTx/>
              <a:buChar char="-"/>
            </a:pPr>
            <a:r>
              <a:rPr lang="en-US" sz="1800" dirty="0"/>
              <a:t>Cost is high</a:t>
            </a:r>
          </a:p>
          <a:p>
            <a:pPr marL="342900" indent="-342900">
              <a:buFontTx/>
              <a:buChar char="-"/>
            </a:pPr>
            <a:r>
              <a:rPr lang="en-US" sz="1800" dirty="0"/>
              <a:t>Confusion</a:t>
            </a:r>
          </a:p>
          <a:p>
            <a:pPr marL="342900" indent="-342900">
              <a:buFontTx/>
              <a:buChar char="-"/>
            </a:pPr>
            <a:r>
              <a:rPr lang="en-US" sz="1800" dirty="0"/>
              <a:t>User needs to be duplicated</a:t>
            </a:r>
          </a:p>
          <a:p>
            <a:pPr marL="342900" indent="-342900">
              <a:buFontTx/>
              <a:buChar char="-"/>
            </a:pPr>
            <a:r>
              <a:rPr lang="en-US" sz="1800" dirty="0"/>
              <a:t>OData Metadata is duplicate</a:t>
            </a:r>
          </a:p>
          <a:p>
            <a:r>
              <a:rPr lang="en-US" sz="2800" dirty="0"/>
              <a:t>Pros</a:t>
            </a:r>
          </a:p>
          <a:p>
            <a:pPr marL="457200" indent="-457200">
              <a:buFontTx/>
              <a:buChar char="-"/>
            </a:pPr>
            <a:r>
              <a:rPr lang="en-US" sz="1800" dirty="0"/>
              <a:t>No need to upgrade</a:t>
            </a:r>
          </a:p>
          <a:p>
            <a:pPr marL="457200" indent="-457200">
              <a:buFontTx/>
              <a:buChar char="-"/>
            </a:pPr>
            <a:r>
              <a:rPr lang="en-US" sz="1800" dirty="0"/>
              <a:t>Separation of concerns</a:t>
            </a:r>
          </a:p>
          <a:p>
            <a:pPr marL="457200" indent="-457200">
              <a:buFontTx/>
              <a:buChar char="-"/>
            </a:pPr>
            <a:r>
              <a:rPr lang="en-US" sz="1800" dirty="0"/>
              <a:t>Works like a HUB</a:t>
            </a:r>
          </a:p>
          <a:p>
            <a:r>
              <a:rPr lang="en-US" b="1" dirty="0"/>
              <a:t>Embedded Deployment (recommended)</a:t>
            </a:r>
          </a:p>
          <a:p>
            <a:r>
              <a:rPr lang="en-US" sz="1800" dirty="0"/>
              <a:t>Pros – Less Costly, no confusion, No redundancy</a:t>
            </a:r>
          </a:p>
          <a:p>
            <a:r>
              <a:rPr lang="en-US" sz="1800" dirty="0"/>
              <a:t>Cons – Upgrade</a:t>
            </a:r>
          </a:p>
          <a:p>
            <a:endParaRPr lang="en-US" sz="1800" dirty="0"/>
          </a:p>
          <a:p>
            <a:r>
              <a:rPr lang="en-US" dirty="0"/>
              <a:t>Recommendation</a:t>
            </a:r>
          </a:p>
          <a:p>
            <a:r>
              <a:rPr lang="en-US" dirty="0">
                <a:hlinkClick r:id="rId3"/>
              </a:rPr>
              <a:t>https://www.sap.com/documents/2018/02/f0148939-f27c-0010-82c7-eda71af511fa.html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7B27A28C-FB8A-43C0-810C-BED6E3125D3A}"/>
              </a:ext>
            </a:extLst>
          </p:cNvPr>
          <p:cNvPicPr>
            <a:picLocks noChangeAspect="1"/>
          </p:cNvPicPr>
          <p:nvPr/>
        </p:nvPicPr>
        <p:blipFill>
          <a:blip r:embed="rId4"/>
          <a:stretch>
            <a:fillRect/>
          </a:stretch>
        </p:blipFill>
        <p:spPr>
          <a:xfrm>
            <a:off x="7307071" y="890049"/>
            <a:ext cx="4506205" cy="3753851"/>
          </a:xfrm>
          <a:prstGeom prst="rect">
            <a:avLst/>
          </a:prstGeom>
        </p:spPr>
      </p:pic>
      <p:sp>
        <p:nvSpPr>
          <p:cNvPr id="7" name="Rectangle: Rounded Corners 6">
            <a:extLst>
              <a:ext uri="{FF2B5EF4-FFF2-40B4-BE49-F238E27FC236}">
                <a16:creationId xmlns:a16="http://schemas.microsoft.com/office/drawing/2014/main" id="{F7B9FC2A-DC94-4BD3-9005-5BFB1F4ADC4A}"/>
              </a:ext>
            </a:extLst>
          </p:cNvPr>
          <p:cNvSpPr/>
          <p:nvPr/>
        </p:nvSpPr>
        <p:spPr>
          <a:xfrm>
            <a:off x="6756885" y="5181937"/>
            <a:ext cx="1512168" cy="5220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p:txBody>
      </p:sp>
      <p:sp>
        <p:nvSpPr>
          <p:cNvPr id="9" name="Rectangle 8">
            <a:extLst>
              <a:ext uri="{FF2B5EF4-FFF2-40B4-BE49-F238E27FC236}">
                <a16:creationId xmlns:a16="http://schemas.microsoft.com/office/drawing/2014/main" id="{7E947218-FB9F-41CE-A025-3F8627904BF2}"/>
              </a:ext>
            </a:extLst>
          </p:cNvPr>
          <p:cNvSpPr/>
          <p:nvPr/>
        </p:nvSpPr>
        <p:spPr>
          <a:xfrm>
            <a:off x="9390949" y="5145932"/>
            <a:ext cx="1686416" cy="594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CRM</a:t>
            </a:r>
          </a:p>
        </p:txBody>
      </p:sp>
      <p:sp>
        <p:nvSpPr>
          <p:cNvPr id="10" name="Oval 9">
            <a:extLst>
              <a:ext uri="{FF2B5EF4-FFF2-40B4-BE49-F238E27FC236}">
                <a16:creationId xmlns:a16="http://schemas.microsoft.com/office/drawing/2014/main" id="{1229B74E-E37C-4E2C-AA16-46D5FF3C3D3B}"/>
              </a:ext>
            </a:extLst>
          </p:cNvPr>
          <p:cNvSpPr/>
          <p:nvPr/>
        </p:nvSpPr>
        <p:spPr>
          <a:xfrm>
            <a:off x="8674474" y="5271947"/>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7E151B1-0BAC-4E0E-A68D-B9814C5C4056}"/>
              </a:ext>
            </a:extLst>
          </p:cNvPr>
          <p:cNvCxnSpPr>
            <a:stCxn id="7" idx="3"/>
          </p:cNvCxnSpPr>
          <p:nvPr/>
        </p:nvCxnSpPr>
        <p:spPr>
          <a:xfrm flipV="1">
            <a:off x="8269053" y="5442968"/>
            <a:ext cx="1296144" cy="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27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TCodes and Service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SEGW – SAP Service Gateway Builder</a:t>
            </a:r>
          </a:p>
          <a:p>
            <a:r>
              <a:rPr lang="en-US" dirty="0"/>
              <a:t>/n/IWFND/MAINT_SERVICE – Register the service</a:t>
            </a:r>
          </a:p>
          <a:p>
            <a:r>
              <a:rPr lang="en-US" dirty="0"/>
              <a:t>/n/IWFND/GW_CLIENT – gateway client – test locally</a:t>
            </a:r>
          </a:p>
          <a:p>
            <a:r>
              <a:rPr lang="en-US" dirty="0"/>
              <a:t>/n/IWFND/ERROR_LOG – Check errors, troubleshoot</a:t>
            </a:r>
          </a:p>
          <a:p>
            <a:r>
              <a:rPr lang="en-US" dirty="0"/>
              <a:t>EPM – Enterprise procurement model – Demo data model given by SAP for Training and demonstration.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57E4855C-7FF0-4534-A14F-C92309B8402C}"/>
              </a:ext>
            </a:extLst>
          </p:cNvPr>
          <p:cNvSpPr/>
          <p:nvPr/>
        </p:nvSpPr>
        <p:spPr>
          <a:xfrm>
            <a:off x="4367808" y="3321245"/>
            <a:ext cx="2664296"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ITeIO</a:t>
            </a:r>
          </a:p>
        </p:txBody>
      </p:sp>
      <p:sp>
        <p:nvSpPr>
          <p:cNvPr id="7" name="Rectangle: Rounded Corners 6">
            <a:extLst>
              <a:ext uri="{FF2B5EF4-FFF2-40B4-BE49-F238E27FC236}">
                <a16:creationId xmlns:a16="http://schemas.microsoft.com/office/drawing/2014/main" id="{B7752134-2440-4D73-B5CE-4678ED604FF6}"/>
              </a:ext>
            </a:extLst>
          </p:cNvPr>
          <p:cNvSpPr/>
          <p:nvPr/>
        </p:nvSpPr>
        <p:spPr>
          <a:xfrm>
            <a:off x="371364" y="3798331"/>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9" name="Rectangle: Rounded Corners 8">
            <a:extLst>
              <a:ext uri="{FF2B5EF4-FFF2-40B4-BE49-F238E27FC236}">
                <a16:creationId xmlns:a16="http://schemas.microsoft.com/office/drawing/2014/main" id="{F2D45410-FAB9-4BF1-9B11-CA5970901D42}"/>
              </a:ext>
            </a:extLst>
          </p:cNvPr>
          <p:cNvSpPr/>
          <p:nvPr/>
        </p:nvSpPr>
        <p:spPr>
          <a:xfrm>
            <a:off x="9616009" y="3897682"/>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Suppliers</a:t>
            </a:r>
          </a:p>
        </p:txBody>
      </p:sp>
      <p:cxnSp>
        <p:nvCxnSpPr>
          <p:cNvPr id="10" name="Straight Arrow Connector 9">
            <a:extLst>
              <a:ext uri="{FF2B5EF4-FFF2-40B4-BE49-F238E27FC236}">
                <a16:creationId xmlns:a16="http://schemas.microsoft.com/office/drawing/2014/main" id="{B4A0CD93-F909-449E-B137-349C152C2D13}"/>
              </a:ext>
            </a:extLst>
          </p:cNvPr>
          <p:cNvCxnSpPr>
            <a:cxnSpLocks/>
          </p:cNvCxnSpPr>
          <p:nvPr/>
        </p:nvCxnSpPr>
        <p:spPr>
          <a:xfrm>
            <a:off x="2332406" y="3897682"/>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4709A17-A254-47B6-A677-DD190E3A0E3C}"/>
              </a:ext>
            </a:extLst>
          </p:cNvPr>
          <p:cNvSpPr txBox="1"/>
          <p:nvPr/>
        </p:nvSpPr>
        <p:spPr>
          <a:xfrm>
            <a:off x="2925690" y="3526990"/>
            <a:ext cx="461595" cy="369332"/>
          </a:xfrm>
          <a:prstGeom prst="rect">
            <a:avLst/>
          </a:prstGeom>
          <a:noFill/>
        </p:spPr>
        <p:txBody>
          <a:bodyPr wrap="square" rtlCol="0">
            <a:spAutoFit/>
          </a:bodyPr>
          <a:lstStyle/>
          <a:p>
            <a:r>
              <a:rPr lang="en-US" dirty="0"/>
              <a:t>SO</a:t>
            </a:r>
          </a:p>
        </p:txBody>
      </p:sp>
      <p:cxnSp>
        <p:nvCxnSpPr>
          <p:cNvPr id="12" name="Straight Arrow Connector 11">
            <a:extLst>
              <a:ext uri="{FF2B5EF4-FFF2-40B4-BE49-F238E27FC236}">
                <a16:creationId xmlns:a16="http://schemas.microsoft.com/office/drawing/2014/main" id="{DA462E54-6B88-4107-AAD7-4472C2F9AA16}"/>
              </a:ext>
            </a:extLst>
          </p:cNvPr>
          <p:cNvCxnSpPr>
            <a:cxnSpLocks/>
          </p:cNvCxnSpPr>
          <p:nvPr/>
        </p:nvCxnSpPr>
        <p:spPr>
          <a:xfrm flipH="1">
            <a:off x="7032104" y="4147638"/>
            <a:ext cx="2583905" cy="1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C8B5936-5852-45D8-A34B-00B0AD86BB88}"/>
              </a:ext>
            </a:extLst>
          </p:cNvPr>
          <p:cNvSpPr txBox="1"/>
          <p:nvPr/>
        </p:nvSpPr>
        <p:spPr>
          <a:xfrm>
            <a:off x="7464152" y="3791168"/>
            <a:ext cx="477213" cy="369332"/>
          </a:xfrm>
          <a:prstGeom prst="rect">
            <a:avLst/>
          </a:prstGeom>
          <a:noFill/>
        </p:spPr>
        <p:txBody>
          <a:bodyPr wrap="square" rtlCol="0">
            <a:spAutoFit/>
          </a:bodyPr>
          <a:lstStyle/>
          <a:p>
            <a:r>
              <a:rPr lang="en-US" dirty="0"/>
              <a:t>PO</a:t>
            </a:r>
          </a:p>
        </p:txBody>
      </p:sp>
      <p:sp>
        <p:nvSpPr>
          <p:cNvPr id="14" name="Rectangle 13">
            <a:extLst>
              <a:ext uri="{FF2B5EF4-FFF2-40B4-BE49-F238E27FC236}">
                <a16:creationId xmlns:a16="http://schemas.microsoft.com/office/drawing/2014/main" id="{808673FD-36C2-4031-88D0-ED1751315D5D}"/>
              </a:ext>
            </a:extLst>
          </p:cNvPr>
          <p:cNvSpPr/>
          <p:nvPr/>
        </p:nvSpPr>
        <p:spPr>
          <a:xfrm>
            <a:off x="7915378" y="4646036"/>
            <a:ext cx="1152128" cy="609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a:t>
            </a:r>
          </a:p>
        </p:txBody>
      </p:sp>
      <p:cxnSp>
        <p:nvCxnSpPr>
          <p:cNvPr id="15" name="Connector: Elbow 14">
            <a:extLst>
              <a:ext uri="{FF2B5EF4-FFF2-40B4-BE49-F238E27FC236}">
                <a16:creationId xmlns:a16="http://schemas.microsoft.com/office/drawing/2014/main" id="{87285A6E-9303-417A-B51A-DF6D3636C941}"/>
              </a:ext>
            </a:extLst>
          </p:cNvPr>
          <p:cNvCxnSpPr>
            <a:cxnSpLocks/>
          </p:cNvCxnSpPr>
          <p:nvPr/>
        </p:nvCxnSpPr>
        <p:spPr>
          <a:xfrm>
            <a:off x="7032104" y="4985909"/>
            <a:ext cx="883274" cy="5128"/>
          </a:xfrm>
          <a:prstGeom prst="bentConnector3">
            <a:avLst>
              <a:gd name="adj1" fmla="val -28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687275-95E4-412F-B3EF-BACE1F2C4769}"/>
              </a:ext>
            </a:extLst>
          </p:cNvPr>
          <p:cNvCxnSpPr>
            <a:cxnSpLocks/>
          </p:cNvCxnSpPr>
          <p:nvPr/>
        </p:nvCxnSpPr>
        <p:spPr>
          <a:xfrm flipH="1">
            <a:off x="2332406" y="4169627"/>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B99EDC-5620-4B11-BF02-4B558C157924}"/>
              </a:ext>
            </a:extLst>
          </p:cNvPr>
          <p:cNvSpPr txBox="1"/>
          <p:nvPr/>
        </p:nvSpPr>
        <p:spPr>
          <a:xfrm>
            <a:off x="2638775" y="4185956"/>
            <a:ext cx="1035427" cy="369332"/>
          </a:xfrm>
          <a:prstGeom prst="rect">
            <a:avLst/>
          </a:prstGeom>
          <a:noFill/>
        </p:spPr>
        <p:txBody>
          <a:bodyPr wrap="square" rtlCol="0">
            <a:spAutoFit/>
          </a:bodyPr>
          <a:lstStyle/>
          <a:p>
            <a:r>
              <a:rPr lang="en-US" dirty="0"/>
              <a:t>Invoices</a:t>
            </a:r>
          </a:p>
        </p:txBody>
      </p:sp>
    </p:spTree>
    <p:extLst>
      <p:ext uri="{BB962C8B-B14F-4D97-AF65-F5344CB8AC3E}">
        <p14:creationId xmlns:p14="http://schemas.microsoft.com/office/powerpoint/2010/main" val="3388623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Data Model for our use case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2876"/>
          </a:xfrm>
          <a:prstGeom prst="rect">
            <a:avLst/>
          </a:prstGeom>
          <a:noFill/>
        </p:spPr>
        <p:txBody>
          <a:bodyPr wrap="square" rtlCol="0">
            <a:spAutoFit/>
          </a:bodyPr>
          <a:lstStyle/>
          <a:p>
            <a:pPr defTabSz="914126"/>
            <a:r>
              <a:rPr lang="en-US" sz="1799" dirty="0">
                <a:solidFill>
                  <a:prstClr val="black"/>
                </a:solidFill>
                <a:latin typeface="Calibri"/>
              </a:rPr>
              <a:t>EPM Data model = Enterprise Procurement Model </a:t>
            </a:r>
          </a:p>
          <a:p>
            <a:pPr defTabSz="914126"/>
            <a:r>
              <a:rPr lang="en-US" sz="1799" dirty="0">
                <a:solidFill>
                  <a:prstClr val="black"/>
                </a:solidFill>
                <a:latin typeface="Calibri"/>
              </a:rPr>
              <a:t>This is a sample data model for learning and education purpose since it is a demo model, we are not risking any productive objects in our system. The data model has</a:t>
            </a:r>
          </a:p>
          <a:p>
            <a:pPr defTabSz="914126"/>
            <a:r>
              <a:rPr lang="en-US" sz="1799" dirty="0">
                <a:solidFill>
                  <a:prstClr val="black"/>
                </a:solidFill>
                <a:latin typeface="Calibri"/>
              </a:rPr>
              <a:t>All the BAPI starts with </a:t>
            </a:r>
            <a:r>
              <a:rPr lang="en-US" sz="1799" b="1" dirty="0">
                <a:solidFill>
                  <a:prstClr val="black"/>
                </a:solidFill>
                <a:latin typeface="Calibri"/>
              </a:rPr>
              <a:t>BAPI_EPM*</a:t>
            </a:r>
          </a:p>
          <a:p>
            <a:pPr defTabSz="914126"/>
            <a:r>
              <a:rPr lang="en-US" sz="1799" dirty="0">
                <a:solidFill>
                  <a:prstClr val="black"/>
                </a:solidFill>
                <a:latin typeface="Calibri"/>
              </a:rPr>
              <a:t>Products (SNWD_PD, SNWD_TEXTS)</a:t>
            </a:r>
          </a:p>
          <a:p>
            <a:pPr defTabSz="914126"/>
            <a:r>
              <a:rPr lang="en-US" sz="1799" dirty="0">
                <a:solidFill>
                  <a:prstClr val="black"/>
                </a:solidFill>
                <a:latin typeface="Calibri"/>
              </a:rPr>
              <a:t>BAPI_EPM_PRODUCT_GET_LIST – All the list of products</a:t>
            </a:r>
          </a:p>
          <a:p>
            <a:pPr defTabSz="914126"/>
            <a:r>
              <a:rPr lang="en-US" sz="1799" dirty="0">
                <a:solidFill>
                  <a:prstClr val="black"/>
                </a:solidFill>
                <a:latin typeface="Calibri"/>
              </a:rPr>
              <a:t>BAPI_EPM_PRODUCT_GET_DETAILS – Read single product by key</a:t>
            </a:r>
          </a:p>
          <a:p>
            <a:pPr defTabSz="914126"/>
            <a:r>
              <a:rPr lang="en-US" sz="1799" dirty="0">
                <a:solidFill>
                  <a:prstClr val="black"/>
                </a:solidFill>
                <a:latin typeface="Calibri"/>
              </a:rPr>
              <a:t>BAPI_EPM_PRODUCT_CREATE – Create new product</a:t>
            </a:r>
          </a:p>
          <a:p>
            <a:pPr defTabSz="914126"/>
            <a:r>
              <a:rPr lang="en-US" sz="1799" dirty="0">
                <a:solidFill>
                  <a:prstClr val="black"/>
                </a:solidFill>
                <a:latin typeface="Calibri"/>
              </a:rPr>
              <a:t>BAPI_EPM_PRODUCT_DELETE – Delete product</a:t>
            </a:r>
          </a:p>
          <a:p>
            <a:pPr defTabSz="914126"/>
            <a:r>
              <a:rPr lang="en-US" sz="1799" dirty="0">
                <a:solidFill>
                  <a:prstClr val="black"/>
                </a:solidFill>
                <a:latin typeface="Calibri"/>
              </a:rPr>
              <a:t>BAPI_EPM_PRODUCT_UPDATE – Change data of a product</a:t>
            </a:r>
          </a:p>
          <a:p>
            <a:pPr defTabSz="914126"/>
            <a:endParaRPr lang="en-US" sz="1799" dirty="0">
              <a:solidFill>
                <a:prstClr val="black"/>
              </a:solidFill>
              <a:latin typeface="Calibri"/>
            </a:endParaRPr>
          </a:p>
          <a:p>
            <a:pPr defTabSz="914126"/>
            <a:r>
              <a:rPr lang="en-US" sz="1799" dirty="0">
                <a:solidFill>
                  <a:prstClr val="black"/>
                </a:solidFill>
                <a:latin typeface="Calibri"/>
              </a:rPr>
              <a:t>Business Partners (SNWD_BPA)</a:t>
            </a:r>
          </a:p>
          <a:p>
            <a:pPr defTabSz="914126"/>
            <a:r>
              <a:rPr lang="en-US" sz="1799" dirty="0">
                <a:solidFill>
                  <a:prstClr val="black"/>
                </a:solidFill>
                <a:latin typeface="Calibri"/>
              </a:rPr>
              <a:t>BAPI_EPM_BP_GET_LIST – All the list of Business Partners</a:t>
            </a:r>
          </a:p>
          <a:p>
            <a:pPr defTabSz="914126"/>
            <a:r>
              <a:rPr lang="en-US" sz="1799" dirty="0">
                <a:solidFill>
                  <a:prstClr val="black"/>
                </a:solidFill>
                <a:latin typeface="Calibri"/>
              </a:rPr>
              <a:t>BAPI_EPM_ BP_GET_DETAILS – Read single Business Partners by key</a:t>
            </a:r>
          </a:p>
          <a:p>
            <a:pPr defTabSz="914126"/>
            <a:r>
              <a:rPr lang="en-US" sz="1799" dirty="0">
                <a:solidFill>
                  <a:prstClr val="black"/>
                </a:solidFill>
                <a:latin typeface="Calibri"/>
              </a:rPr>
              <a:t>BAPI_EPM_ BP_CREATE – Create new Business Partners</a:t>
            </a:r>
          </a:p>
          <a:p>
            <a:pPr defTabSz="914126"/>
            <a:r>
              <a:rPr lang="en-US" sz="1799" dirty="0">
                <a:solidFill>
                  <a:prstClr val="black"/>
                </a:solidFill>
                <a:latin typeface="Calibri"/>
              </a:rPr>
              <a:t>BAPI_EPM_ BP_DELETE – Delete Business Partners</a:t>
            </a:r>
          </a:p>
          <a:p>
            <a:pPr defTabSz="914126"/>
            <a:r>
              <a:rPr lang="en-US" sz="1799" dirty="0">
                <a:solidFill>
                  <a:prstClr val="black"/>
                </a:solidFill>
                <a:latin typeface="Calibri"/>
              </a:rPr>
              <a:t>BAPI_EPM_ BP_UPDATE – Change data of a Business Partners</a:t>
            </a:r>
          </a:p>
          <a:p>
            <a:pPr defTabSz="914126"/>
            <a:endParaRPr lang="en-US" sz="1799" dirty="0">
              <a:solidFill>
                <a:prstClr val="black"/>
              </a:solidFill>
              <a:latin typeface="Calibri"/>
            </a:endParaRPr>
          </a:p>
          <a:p>
            <a:pPr defTabSz="914126"/>
            <a:r>
              <a:rPr lang="en-US" sz="1799" dirty="0">
                <a:solidFill>
                  <a:prstClr val="black"/>
                </a:solidFill>
                <a:latin typeface="Calibri"/>
              </a:rPr>
              <a:t>Orders (SNWD_SO, SNWD_SO_I)</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60305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t>Step1: </a:t>
            </a:r>
            <a:r>
              <a:rPr lang="en-US" dirty="0"/>
              <a:t> Start your SAP LOGON, and to Sap Gateway Service Builder(SEGW) and click on Create</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Arrow: Chevron 5">
            <a:extLst>
              <a:ext uri="{FF2B5EF4-FFF2-40B4-BE49-F238E27FC236}">
                <a16:creationId xmlns:a16="http://schemas.microsoft.com/office/drawing/2014/main" id="{1010489E-8BA8-4C99-8BEE-C7C11D9CE5C0}"/>
              </a:ext>
            </a:extLst>
          </p:cNvPr>
          <p:cNvSpPr/>
          <p:nvPr/>
        </p:nvSpPr>
        <p:spPr>
          <a:xfrm>
            <a:off x="5636702" y="2178545"/>
            <a:ext cx="733660" cy="119367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7" name="Picture 6">
            <a:extLst>
              <a:ext uri="{FF2B5EF4-FFF2-40B4-BE49-F238E27FC236}">
                <a16:creationId xmlns:a16="http://schemas.microsoft.com/office/drawing/2014/main" id="{9102DAC7-43AB-47AC-ABDA-FF9E12D49E91}"/>
              </a:ext>
            </a:extLst>
          </p:cNvPr>
          <p:cNvPicPr>
            <a:picLocks noChangeAspect="1"/>
          </p:cNvPicPr>
          <p:nvPr/>
        </p:nvPicPr>
        <p:blipFill>
          <a:blip r:embed="rId3"/>
          <a:stretch>
            <a:fillRect/>
          </a:stretch>
        </p:blipFill>
        <p:spPr>
          <a:xfrm>
            <a:off x="372940" y="1246773"/>
            <a:ext cx="4708342" cy="3035900"/>
          </a:xfrm>
          <a:prstGeom prst="rect">
            <a:avLst/>
          </a:prstGeom>
        </p:spPr>
      </p:pic>
      <p:pic>
        <p:nvPicPr>
          <p:cNvPr id="9" name="Picture 8">
            <a:extLst>
              <a:ext uri="{FF2B5EF4-FFF2-40B4-BE49-F238E27FC236}">
                <a16:creationId xmlns:a16="http://schemas.microsoft.com/office/drawing/2014/main" id="{AA256C0D-89C3-4EF0-9926-56F42C171618}"/>
              </a:ext>
            </a:extLst>
          </p:cNvPr>
          <p:cNvPicPr>
            <a:picLocks noChangeAspect="1"/>
          </p:cNvPicPr>
          <p:nvPr/>
        </p:nvPicPr>
        <p:blipFill>
          <a:blip r:embed="rId4"/>
          <a:stretch>
            <a:fillRect/>
          </a:stretch>
        </p:blipFill>
        <p:spPr>
          <a:xfrm>
            <a:off x="6676449" y="1246773"/>
            <a:ext cx="4653800" cy="3035900"/>
          </a:xfrm>
          <a:prstGeom prst="rect">
            <a:avLst/>
          </a:prstGeom>
        </p:spPr>
      </p:pic>
      <p:pic>
        <p:nvPicPr>
          <p:cNvPr id="10" name="Picture 9">
            <a:extLst>
              <a:ext uri="{FF2B5EF4-FFF2-40B4-BE49-F238E27FC236}">
                <a16:creationId xmlns:a16="http://schemas.microsoft.com/office/drawing/2014/main" id="{9089B670-461F-4E9D-B940-4E06832E4714}"/>
              </a:ext>
            </a:extLst>
          </p:cNvPr>
          <p:cNvPicPr>
            <a:picLocks noChangeAspect="1"/>
          </p:cNvPicPr>
          <p:nvPr/>
        </p:nvPicPr>
        <p:blipFill>
          <a:blip r:embed="rId5"/>
          <a:stretch>
            <a:fillRect/>
          </a:stretch>
        </p:blipFill>
        <p:spPr>
          <a:xfrm>
            <a:off x="5720369" y="5312796"/>
            <a:ext cx="6018658" cy="888140"/>
          </a:xfrm>
          <a:prstGeom prst="rect">
            <a:avLst/>
          </a:prstGeom>
        </p:spPr>
      </p:pic>
      <p:sp>
        <p:nvSpPr>
          <p:cNvPr id="11" name="Arrow: Chevron 10">
            <a:extLst>
              <a:ext uri="{FF2B5EF4-FFF2-40B4-BE49-F238E27FC236}">
                <a16:creationId xmlns:a16="http://schemas.microsoft.com/office/drawing/2014/main" id="{3F3558DD-459D-4BAE-9A58-8AAB444DDF6F}"/>
              </a:ext>
            </a:extLst>
          </p:cNvPr>
          <p:cNvSpPr/>
          <p:nvPr/>
        </p:nvSpPr>
        <p:spPr>
          <a:xfrm rot="5400000">
            <a:off x="8263740" y="4223410"/>
            <a:ext cx="704689" cy="11608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3840988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8" name="Ink 47">
                <a:extLst>
                  <a:ext uri="{FF2B5EF4-FFF2-40B4-BE49-F238E27FC236}">
                    <a16:creationId xmlns:a16="http://schemas.microsoft.com/office/drawing/2014/main" id="{E49BEA00-C00E-4014-BF79-E5697F4E3427}"/>
                  </a:ext>
                </a:extLst>
              </p14:cNvPr>
              <p14:cNvContentPartPr/>
              <p14:nvPr/>
            </p14:nvContentPartPr>
            <p14:xfrm>
              <a:off x="772222" y="471518"/>
              <a:ext cx="10484280" cy="3749040"/>
            </p14:xfrm>
          </p:contentPart>
        </mc:Choice>
        <mc:Fallback xmlns="">
          <p:pic>
            <p:nvPicPr>
              <p:cNvPr id="48" name="Ink 47">
                <a:extLst>
                  <a:ext uri="{FF2B5EF4-FFF2-40B4-BE49-F238E27FC236}">
                    <a16:creationId xmlns:a16="http://schemas.microsoft.com/office/drawing/2014/main" id="{E49BEA00-C00E-4014-BF79-E5697F4E3427}"/>
                  </a:ext>
                </a:extLst>
              </p:cNvPr>
              <p:cNvPicPr/>
              <p:nvPr/>
            </p:nvPicPr>
            <p:blipFill>
              <a:blip r:embed="rId3"/>
              <a:stretch>
                <a:fillRect/>
              </a:stretch>
            </p:blipFill>
            <p:spPr>
              <a:xfrm>
                <a:off x="763222" y="462518"/>
                <a:ext cx="10501920" cy="3766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5459AA69-E4BB-45E4-BF10-2FFF08C1CF51}"/>
                  </a:ext>
                </a:extLst>
              </p14:cNvPr>
              <p14:cNvContentPartPr/>
              <p14:nvPr/>
            </p14:nvContentPartPr>
            <p14:xfrm>
              <a:off x="2469982" y="2375558"/>
              <a:ext cx="5552640" cy="490680"/>
            </p14:xfrm>
          </p:contentPart>
        </mc:Choice>
        <mc:Fallback xmlns="">
          <p:pic>
            <p:nvPicPr>
              <p:cNvPr id="49" name="Ink 48">
                <a:extLst>
                  <a:ext uri="{FF2B5EF4-FFF2-40B4-BE49-F238E27FC236}">
                    <a16:creationId xmlns:a16="http://schemas.microsoft.com/office/drawing/2014/main" id="{5459AA69-E4BB-45E4-BF10-2FFF08C1CF51}"/>
                  </a:ext>
                </a:extLst>
              </p:cNvPr>
              <p:cNvPicPr/>
              <p:nvPr/>
            </p:nvPicPr>
            <p:blipFill>
              <a:blip r:embed="rId5"/>
              <a:stretch>
                <a:fillRect/>
              </a:stretch>
            </p:blipFill>
            <p:spPr>
              <a:xfrm>
                <a:off x="2460982" y="2366558"/>
                <a:ext cx="557028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F409551C-C15E-4169-BFB2-0C9D1D548D8A}"/>
                  </a:ext>
                </a:extLst>
              </p14:cNvPr>
              <p14:cNvContentPartPr/>
              <p14:nvPr/>
            </p14:nvContentPartPr>
            <p14:xfrm>
              <a:off x="2422822" y="2366198"/>
              <a:ext cx="282960" cy="264240"/>
            </p14:xfrm>
          </p:contentPart>
        </mc:Choice>
        <mc:Fallback xmlns="">
          <p:pic>
            <p:nvPicPr>
              <p:cNvPr id="50" name="Ink 49">
                <a:extLst>
                  <a:ext uri="{FF2B5EF4-FFF2-40B4-BE49-F238E27FC236}">
                    <a16:creationId xmlns:a16="http://schemas.microsoft.com/office/drawing/2014/main" id="{F409551C-C15E-4169-BFB2-0C9D1D548D8A}"/>
                  </a:ext>
                </a:extLst>
              </p:cNvPr>
              <p:cNvPicPr/>
              <p:nvPr/>
            </p:nvPicPr>
            <p:blipFill>
              <a:blip r:embed="rId7"/>
              <a:stretch>
                <a:fillRect/>
              </a:stretch>
            </p:blipFill>
            <p:spPr>
              <a:xfrm>
                <a:off x="2413822" y="2357198"/>
                <a:ext cx="300600" cy="281880"/>
              </a:xfrm>
              <a:prstGeom prst="rect">
                <a:avLst/>
              </a:prstGeom>
            </p:spPr>
          </p:pic>
        </mc:Fallback>
      </mc:AlternateContent>
    </p:spTree>
    <p:extLst>
      <p:ext uri="{BB962C8B-B14F-4D97-AF65-F5344CB8AC3E}">
        <p14:creationId xmlns:p14="http://schemas.microsoft.com/office/powerpoint/2010/main" val="2710993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3909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Defining the Data Model (Blueprint of data)</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FB1628D-8F67-4427-8501-DE618A332906}"/>
              </a:ext>
            </a:extLst>
          </p:cNvPr>
          <p:cNvPicPr>
            <a:picLocks noChangeAspect="1"/>
          </p:cNvPicPr>
          <p:nvPr/>
        </p:nvPicPr>
        <p:blipFill>
          <a:blip r:embed="rId3"/>
          <a:stretch>
            <a:fillRect/>
          </a:stretch>
        </p:blipFill>
        <p:spPr>
          <a:xfrm>
            <a:off x="1566596" y="1486977"/>
            <a:ext cx="2980090" cy="1804512"/>
          </a:xfrm>
          <a:prstGeom prst="rect">
            <a:avLst/>
          </a:prstGeom>
        </p:spPr>
      </p:pic>
      <p:sp>
        <p:nvSpPr>
          <p:cNvPr id="7" name="Arrow: Chevron 6">
            <a:extLst>
              <a:ext uri="{FF2B5EF4-FFF2-40B4-BE49-F238E27FC236}">
                <a16:creationId xmlns:a16="http://schemas.microsoft.com/office/drawing/2014/main" id="{F0672793-197B-418E-A440-B39BC77E3EE2}"/>
              </a:ext>
            </a:extLst>
          </p:cNvPr>
          <p:cNvSpPr/>
          <p:nvPr/>
        </p:nvSpPr>
        <p:spPr>
          <a:xfrm>
            <a:off x="5659248" y="1828318"/>
            <a:ext cx="471055" cy="97298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9" name="Picture 8">
            <a:extLst>
              <a:ext uri="{FF2B5EF4-FFF2-40B4-BE49-F238E27FC236}">
                <a16:creationId xmlns:a16="http://schemas.microsoft.com/office/drawing/2014/main" id="{D135A99A-F156-40FE-AF2B-EC960A9C573C}"/>
              </a:ext>
            </a:extLst>
          </p:cNvPr>
          <p:cNvPicPr>
            <a:picLocks noChangeAspect="1"/>
          </p:cNvPicPr>
          <p:nvPr/>
        </p:nvPicPr>
        <p:blipFill>
          <a:blip r:embed="rId4"/>
          <a:stretch>
            <a:fillRect/>
          </a:stretch>
        </p:blipFill>
        <p:spPr>
          <a:xfrm>
            <a:off x="7242865" y="1455664"/>
            <a:ext cx="3648748" cy="1804512"/>
          </a:xfrm>
          <a:prstGeom prst="rect">
            <a:avLst/>
          </a:prstGeom>
        </p:spPr>
      </p:pic>
      <p:sp>
        <p:nvSpPr>
          <p:cNvPr id="10" name="TextBox 9">
            <a:extLst>
              <a:ext uri="{FF2B5EF4-FFF2-40B4-BE49-F238E27FC236}">
                <a16:creationId xmlns:a16="http://schemas.microsoft.com/office/drawing/2014/main" id="{A623A8A7-36F9-44F9-8FCE-2AE727883926}"/>
              </a:ext>
            </a:extLst>
          </p:cNvPr>
          <p:cNvSpPr txBox="1"/>
          <p:nvPr/>
        </p:nvSpPr>
        <p:spPr>
          <a:xfrm>
            <a:off x="261764" y="3481196"/>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Properties for data model (from bapi_epm_product_get_list (TCode</a:t>
            </a:r>
            <a:r>
              <a:rPr lang="en-US" dirty="0">
                <a:solidFill>
                  <a:prstClr val="black"/>
                </a:solidFill>
                <a:latin typeface="Calibri" panose="020F0502020204030204"/>
              </a:rPr>
              <a:t>- se37</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1" name="Picture 10">
            <a:extLst>
              <a:ext uri="{FF2B5EF4-FFF2-40B4-BE49-F238E27FC236}">
                <a16:creationId xmlns:a16="http://schemas.microsoft.com/office/drawing/2014/main" id="{4A61F179-D8FC-4958-A01E-AF2F634B0022}"/>
              </a:ext>
            </a:extLst>
          </p:cNvPr>
          <p:cNvPicPr>
            <a:picLocks noChangeAspect="1"/>
          </p:cNvPicPr>
          <p:nvPr/>
        </p:nvPicPr>
        <p:blipFill>
          <a:blip r:embed="rId5"/>
          <a:stretch>
            <a:fillRect/>
          </a:stretch>
        </p:blipFill>
        <p:spPr>
          <a:xfrm>
            <a:off x="2116476" y="3931675"/>
            <a:ext cx="6950763" cy="2855122"/>
          </a:xfrm>
          <a:prstGeom prst="rect">
            <a:avLst/>
          </a:prstGeom>
        </p:spPr>
      </p:pic>
    </p:spTree>
    <p:extLst>
      <p:ext uri="{BB962C8B-B14F-4D97-AF65-F5344CB8AC3E}">
        <p14:creationId xmlns:p14="http://schemas.microsoft.com/office/powerpoint/2010/main" val="2993297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6278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entity set to perform actual CURD operations and service generation.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ABEEC56-31C8-4F91-B2DC-4F38E7EC42A2}"/>
              </a:ext>
            </a:extLst>
          </p:cNvPr>
          <p:cNvPicPr>
            <a:picLocks noChangeAspect="1"/>
          </p:cNvPicPr>
          <p:nvPr/>
        </p:nvPicPr>
        <p:blipFill>
          <a:blip r:embed="rId3"/>
          <a:stretch>
            <a:fillRect/>
          </a:stretch>
        </p:blipFill>
        <p:spPr>
          <a:xfrm>
            <a:off x="376707" y="1333088"/>
            <a:ext cx="2211046" cy="1490720"/>
          </a:xfrm>
          <a:prstGeom prst="rect">
            <a:avLst/>
          </a:prstGeom>
        </p:spPr>
      </p:pic>
      <p:pic>
        <p:nvPicPr>
          <p:cNvPr id="9" name="Picture 8">
            <a:extLst>
              <a:ext uri="{FF2B5EF4-FFF2-40B4-BE49-F238E27FC236}">
                <a16:creationId xmlns:a16="http://schemas.microsoft.com/office/drawing/2014/main" id="{B571076D-1973-476E-B65B-6CC61001BD08}"/>
              </a:ext>
            </a:extLst>
          </p:cNvPr>
          <p:cNvPicPr>
            <a:picLocks noChangeAspect="1"/>
          </p:cNvPicPr>
          <p:nvPr/>
        </p:nvPicPr>
        <p:blipFill>
          <a:blip r:embed="rId4"/>
          <a:stretch>
            <a:fillRect/>
          </a:stretch>
        </p:blipFill>
        <p:spPr>
          <a:xfrm>
            <a:off x="4350326" y="1333088"/>
            <a:ext cx="6303313" cy="1662086"/>
          </a:xfrm>
          <a:prstGeom prst="rect">
            <a:avLst/>
          </a:prstGeom>
        </p:spPr>
      </p:pic>
      <p:pic>
        <p:nvPicPr>
          <p:cNvPr id="11" name="Picture 10">
            <a:extLst>
              <a:ext uri="{FF2B5EF4-FFF2-40B4-BE49-F238E27FC236}">
                <a16:creationId xmlns:a16="http://schemas.microsoft.com/office/drawing/2014/main" id="{F43AB898-660C-42F0-AD63-2E51452ACAB1}"/>
              </a:ext>
            </a:extLst>
          </p:cNvPr>
          <p:cNvPicPr>
            <a:picLocks noChangeAspect="1"/>
          </p:cNvPicPr>
          <p:nvPr/>
        </p:nvPicPr>
        <p:blipFill>
          <a:blip r:embed="rId5"/>
          <a:stretch>
            <a:fillRect/>
          </a:stretch>
        </p:blipFill>
        <p:spPr>
          <a:xfrm>
            <a:off x="8361201" y="4314600"/>
            <a:ext cx="3523707" cy="1024017"/>
          </a:xfrm>
          <a:prstGeom prst="rect">
            <a:avLst/>
          </a:prstGeom>
        </p:spPr>
      </p:pic>
      <p:pic>
        <p:nvPicPr>
          <p:cNvPr id="13" name="Picture 12">
            <a:extLst>
              <a:ext uri="{FF2B5EF4-FFF2-40B4-BE49-F238E27FC236}">
                <a16:creationId xmlns:a16="http://schemas.microsoft.com/office/drawing/2014/main" id="{4E15447B-9C1B-4756-9E85-98AC45D86B64}"/>
              </a:ext>
            </a:extLst>
          </p:cNvPr>
          <p:cNvPicPr>
            <a:picLocks noChangeAspect="1"/>
          </p:cNvPicPr>
          <p:nvPr/>
        </p:nvPicPr>
        <p:blipFill>
          <a:blip r:embed="rId6"/>
          <a:stretch>
            <a:fillRect/>
          </a:stretch>
        </p:blipFill>
        <p:spPr>
          <a:xfrm>
            <a:off x="4345744" y="3901048"/>
            <a:ext cx="2524725" cy="1990341"/>
          </a:xfrm>
          <a:prstGeom prst="rect">
            <a:avLst/>
          </a:prstGeom>
        </p:spPr>
      </p:pic>
      <p:pic>
        <p:nvPicPr>
          <p:cNvPr id="15" name="Picture 14">
            <a:extLst>
              <a:ext uri="{FF2B5EF4-FFF2-40B4-BE49-F238E27FC236}">
                <a16:creationId xmlns:a16="http://schemas.microsoft.com/office/drawing/2014/main" id="{9790C98E-06CC-4BBF-BDE8-649C43AC92B7}"/>
              </a:ext>
            </a:extLst>
          </p:cNvPr>
          <p:cNvPicPr>
            <a:picLocks noChangeAspect="1"/>
          </p:cNvPicPr>
          <p:nvPr/>
        </p:nvPicPr>
        <p:blipFill>
          <a:blip r:embed="rId7"/>
          <a:stretch>
            <a:fillRect/>
          </a:stretch>
        </p:blipFill>
        <p:spPr>
          <a:xfrm>
            <a:off x="526471" y="3901048"/>
            <a:ext cx="2550599" cy="1812790"/>
          </a:xfrm>
          <a:prstGeom prst="rect">
            <a:avLst/>
          </a:prstGeom>
        </p:spPr>
      </p:pic>
      <p:sp>
        <p:nvSpPr>
          <p:cNvPr id="4" name="Arrow: Down 3">
            <a:extLst>
              <a:ext uri="{FF2B5EF4-FFF2-40B4-BE49-F238E27FC236}">
                <a16:creationId xmlns:a16="http://schemas.microsoft.com/office/drawing/2014/main" id="{356E059F-0D94-4A5C-856A-91C32D652C34}"/>
              </a:ext>
            </a:extLst>
          </p:cNvPr>
          <p:cNvSpPr/>
          <p:nvPr/>
        </p:nvSpPr>
        <p:spPr>
          <a:xfrm>
            <a:off x="9866774" y="3255264"/>
            <a:ext cx="310896" cy="873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3FE7732B-C51C-4ACA-BBBB-C4015B6DC6DC}"/>
              </a:ext>
            </a:extLst>
          </p:cNvPr>
          <p:cNvSpPr/>
          <p:nvPr/>
        </p:nvSpPr>
        <p:spPr>
          <a:xfrm>
            <a:off x="7196328" y="4654296"/>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DB2E6434-01B4-4218-A2CD-851804AA5BDD}"/>
              </a:ext>
            </a:extLst>
          </p:cNvPr>
          <p:cNvSpPr/>
          <p:nvPr/>
        </p:nvSpPr>
        <p:spPr>
          <a:xfrm>
            <a:off x="3122111" y="4643728"/>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D9BAB18-B681-4B5E-8FB8-8F371A2E22DB}"/>
              </a:ext>
            </a:extLst>
          </p:cNvPr>
          <p:cNvSpPr/>
          <p:nvPr/>
        </p:nvSpPr>
        <p:spPr>
          <a:xfrm>
            <a:off x="2889504" y="1984248"/>
            <a:ext cx="1060704"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0363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1334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Step5: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Service Registration (Go to tcode- /iwfnd/maint_service)</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15C1D83-0DAD-4446-AA26-A401D4682246}"/>
              </a:ext>
            </a:extLst>
          </p:cNvPr>
          <p:cNvPicPr>
            <a:picLocks noChangeAspect="1"/>
          </p:cNvPicPr>
          <p:nvPr/>
        </p:nvPicPr>
        <p:blipFill>
          <a:blip r:embed="rId3"/>
          <a:stretch>
            <a:fillRect/>
          </a:stretch>
        </p:blipFill>
        <p:spPr>
          <a:xfrm>
            <a:off x="424872" y="1333088"/>
            <a:ext cx="4214002" cy="2398403"/>
          </a:xfrm>
          <a:prstGeom prst="rect">
            <a:avLst/>
          </a:prstGeom>
        </p:spPr>
      </p:pic>
      <p:pic>
        <p:nvPicPr>
          <p:cNvPr id="7" name="Picture 6">
            <a:extLst>
              <a:ext uri="{FF2B5EF4-FFF2-40B4-BE49-F238E27FC236}">
                <a16:creationId xmlns:a16="http://schemas.microsoft.com/office/drawing/2014/main" id="{A434D3C0-B222-4513-9EA0-224A982C1C20}"/>
              </a:ext>
            </a:extLst>
          </p:cNvPr>
          <p:cNvPicPr>
            <a:picLocks noChangeAspect="1"/>
          </p:cNvPicPr>
          <p:nvPr/>
        </p:nvPicPr>
        <p:blipFill>
          <a:blip r:embed="rId4"/>
          <a:stretch>
            <a:fillRect/>
          </a:stretch>
        </p:blipFill>
        <p:spPr>
          <a:xfrm>
            <a:off x="6308436" y="1333088"/>
            <a:ext cx="5072242" cy="2398403"/>
          </a:xfrm>
          <a:prstGeom prst="rect">
            <a:avLst/>
          </a:prstGeom>
        </p:spPr>
      </p:pic>
      <p:pic>
        <p:nvPicPr>
          <p:cNvPr id="9" name="Picture 8">
            <a:extLst>
              <a:ext uri="{FF2B5EF4-FFF2-40B4-BE49-F238E27FC236}">
                <a16:creationId xmlns:a16="http://schemas.microsoft.com/office/drawing/2014/main" id="{62BD7601-7785-4FD4-B6F7-B3433F5B5896}"/>
              </a:ext>
            </a:extLst>
          </p:cNvPr>
          <p:cNvPicPr>
            <a:picLocks noChangeAspect="1"/>
          </p:cNvPicPr>
          <p:nvPr/>
        </p:nvPicPr>
        <p:blipFill>
          <a:blip r:embed="rId5"/>
          <a:stretch>
            <a:fillRect/>
          </a:stretch>
        </p:blipFill>
        <p:spPr>
          <a:xfrm>
            <a:off x="6308437" y="4405561"/>
            <a:ext cx="5072241" cy="2061489"/>
          </a:xfrm>
          <a:prstGeom prst="rect">
            <a:avLst/>
          </a:prstGeom>
        </p:spPr>
      </p:pic>
      <p:pic>
        <p:nvPicPr>
          <p:cNvPr id="10" name="Picture 9">
            <a:extLst>
              <a:ext uri="{FF2B5EF4-FFF2-40B4-BE49-F238E27FC236}">
                <a16:creationId xmlns:a16="http://schemas.microsoft.com/office/drawing/2014/main" id="{98F2EFDF-7DF3-4344-B693-BF58965D8B1A}"/>
              </a:ext>
            </a:extLst>
          </p:cNvPr>
          <p:cNvPicPr>
            <a:picLocks noChangeAspect="1"/>
          </p:cNvPicPr>
          <p:nvPr/>
        </p:nvPicPr>
        <p:blipFill>
          <a:blip r:embed="rId6"/>
          <a:stretch>
            <a:fillRect/>
          </a:stretch>
        </p:blipFill>
        <p:spPr>
          <a:xfrm>
            <a:off x="424871" y="4405561"/>
            <a:ext cx="4214002" cy="1860734"/>
          </a:xfrm>
          <a:prstGeom prst="rect">
            <a:avLst/>
          </a:prstGeom>
        </p:spPr>
      </p:pic>
      <p:sp>
        <p:nvSpPr>
          <p:cNvPr id="3" name="Arrow: Right 2">
            <a:extLst>
              <a:ext uri="{FF2B5EF4-FFF2-40B4-BE49-F238E27FC236}">
                <a16:creationId xmlns:a16="http://schemas.microsoft.com/office/drawing/2014/main" id="{1A651994-0E43-4C14-A667-CDA9D385E8AC}"/>
              </a:ext>
            </a:extLst>
          </p:cNvPr>
          <p:cNvSpPr/>
          <p:nvPr/>
        </p:nvSpPr>
        <p:spPr>
          <a:xfrm>
            <a:off x="4923692" y="2341266"/>
            <a:ext cx="104502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7B05245D-90A0-4FC1-ACDF-98364223C9EF}"/>
              </a:ext>
            </a:extLst>
          </p:cNvPr>
          <p:cNvSpPr/>
          <p:nvPr/>
        </p:nvSpPr>
        <p:spPr>
          <a:xfrm>
            <a:off x="8598372" y="3790005"/>
            <a:ext cx="492370" cy="5570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82447078-2C77-45A8-B5E3-D95065E72F86}"/>
              </a:ext>
            </a:extLst>
          </p:cNvPr>
          <p:cNvSpPr/>
          <p:nvPr/>
        </p:nvSpPr>
        <p:spPr>
          <a:xfrm>
            <a:off x="4923692" y="5164853"/>
            <a:ext cx="1045029" cy="369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2245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Runtime Artifacts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75194" cy="3138423"/>
          </a:xfrm>
          <a:prstGeom prst="rect">
            <a:avLst/>
          </a:prstGeom>
          <a:noFill/>
        </p:spPr>
        <p:txBody>
          <a:bodyPr wrap="square" rtlCol="0">
            <a:spAutoFit/>
          </a:bodyPr>
          <a:lstStyle/>
          <a:p>
            <a:pPr algn="just" defTabSz="914126"/>
            <a:r>
              <a:rPr lang="en-US" sz="1799" dirty="0">
                <a:solidFill>
                  <a:prstClr val="black"/>
                </a:solidFill>
                <a:latin typeface="Calibri"/>
              </a:rPr>
              <a:t>When we create a service there are 2 types of code which developer/system needs</a:t>
            </a:r>
          </a:p>
          <a:p>
            <a:pPr marL="342900" indent="-342900" algn="just" defTabSz="914126">
              <a:buAutoNum type="arabicPeriod"/>
            </a:pPr>
            <a:r>
              <a:rPr lang="en-US" sz="1799" dirty="0">
                <a:solidFill>
                  <a:prstClr val="black"/>
                </a:solidFill>
                <a:latin typeface="Calibri"/>
              </a:rPr>
              <a:t>Metadata code – which serve metadata of the service, will be generated by system automatically every time we change the service a new code will generate overwriting old code by SAP. This code is generated in MPC – model provider class</a:t>
            </a:r>
          </a:p>
          <a:p>
            <a:pPr lvl="1" algn="just" defTabSz="914126"/>
            <a:r>
              <a:rPr lang="en-US" b="1" dirty="0"/>
              <a:t>MPC</a:t>
            </a:r>
            <a:r>
              <a:rPr lang="en-US" dirty="0"/>
              <a:t> = Model Provider Class (metadata) = where all the abap code will be generated which will have the code for metadata</a:t>
            </a:r>
            <a:endParaRPr lang="en-US" sz="1799" dirty="0">
              <a:solidFill>
                <a:prstClr val="black"/>
              </a:solidFill>
              <a:latin typeface="Calibri"/>
            </a:endParaRPr>
          </a:p>
          <a:p>
            <a:pPr marL="342900" indent="-342900" algn="just" defTabSz="914126">
              <a:buAutoNum type="arabicPeriod"/>
            </a:pPr>
            <a:r>
              <a:rPr lang="en-US" sz="1799" dirty="0">
                <a:solidFill>
                  <a:prstClr val="black"/>
                </a:solidFill>
                <a:latin typeface="Calibri"/>
              </a:rPr>
              <a:t>Service Code – which is required as service implementation for performing CURDQ functionality. This code will be written by developer in a class called DPC = Data provider class.</a:t>
            </a:r>
          </a:p>
          <a:p>
            <a:pPr lvl="1" algn="just" defTabSz="914126"/>
            <a:r>
              <a:rPr lang="en-US" b="1" dirty="0"/>
              <a:t>DPC</a:t>
            </a:r>
            <a:r>
              <a:rPr lang="en-US" dirty="0"/>
              <a:t> = Data Provider Class (data operations CRUDQ) = Contains all the implementation of CURDQ. It will get for each entityset 5 methods.</a:t>
            </a:r>
            <a:endParaRPr lang="en-US" sz="1799" dirty="0">
              <a:solidFill>
                <a:prstClr val="black"/>
              </a:solidFill>
              <a:latin typeface="Calibri"/>
            </a:endParaRPr>
          </a:p>
          <a:p>
            <a:pPr defTabSz="914126"/>
            <a:r>
              <a:rPr lang="en-US" sz="1799" dirty="0">
                <a:solidFill>
                  <a:prstClr val="black"/>
                </a:solidFill>
                <a:latin typeface="Calibri"/>
              </a:rPr>
              <a:t>What if a developer need to customize the SAP generated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3AD21484-BE02-44AE-854D-E10906F6C309}"/>
              </a:ext>
            </a:extLst>
          </p:cNvPr>
          <p:cNvGrpSpPr/>
          <p:nvPr/>
        </p:nvGrpSpPr>
        <p:grpSpPr>
          <a:xfrm>
            <a:off x="1264850" y="3940320"/>
            <a:ext cx="8728551" cy="2699019"/>
            <a:chOff x="182833" y="2905328"/>
            <a:chExt cx="10094966" cy="3423035"/>
          </a:xfrm>
        </p:grpSpPr>
        <p:sp>
          <p:nvSpPr>
            <p:cNvPr id="7" name="Rectangle 6">
              <a:extLst>
                <a:ext uri="{FF2B5EF4-FFF2-40B4-BE49-F238E27FC236}">
                  <a16:creationId xmlns:a16="http://schemas.microsoft.com/office/drawing/2014/main" id="{CF057C8F-20BC-4144-9082-362D5F9CDFA8}"/>
                </a:ext>
              </a:extLst>
            </p:cNvPr>
            <p:cNvSpPr/>
            <p:nvPr/>
          </p:nvSpPr>
          <p:spPr>
            <a:xfrm>
              <a:off x="1701924" y="3068960"/>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Model provider class MPC class</a:t>
              </a:r>
            </a:p>
          </p:txBody>
        </p:sp>
        <p:sp>
          <p:nvSpPr>
            <p:cNvPr id="9" name="Oval 8">
              <a:extLst>
                <a:ext uri="{FF2B5EF4-FFF2-40B4-BE49-F238E27FC236}">
                  <a16:creationId xmlns:a16="http://schemas.microsoft.com/office/drawing/2014/main" id="{77EBC801-453B-4C71-88A3-D642DF934921}"/>
                </a:ext>
              </a:extLst>
            </p:cNvPr>
            <p:cNvSpPr/>
            <p:nvPr/>
          </p:nvSpPr>
          <p:spPr>
            <a:xfrm>
              <a:off x="1165249" y="2905328"/>
              <a:ext cx="1080120" cy="432048"/>
            </a:xfrm>
            <a:prstGeom prst="ellips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SAP</a:t>
              </a:r>
            </a:p>
          </p:txBody>
        </p:sp>
        <p:sp>
          <p:nvSpPr>
            <p:cNvPr id="10" name="Flowchart: Summing Junction 9">
              <a:extLst>
                <a:ext uri="{FF2B5EF4-FFF2-40B4-BE49-F238E27FC236}">
                  <a16:creationId xmlns:a16="http://schemas.microsoft.com/office/drawing/2014/main" id="{03CA90C2-1D0A-4D03-B7A9-DADEF0D44C1F}"/>
                </a:ext>
              </a:extLst>
            </p:cNvPr>
            <p:cNvSpPr/>
            <p:nvPr/>
          </p:nvSpPr>
          <p:spPr>
            <a:xfrm>
              <a:off x="4518572" y="3717032"/>
              <a:ext cx="351704" cy="360040"/>
            </a:xfrm>
            <a:prstGeom prst="flowChartSummingJunction">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CEE3F4DB-8E97-4177-945D-330142A54279}"/>
                </a:ext>
              </a:extLst>
            </p:cNvPr>
            <p:cNvSpPr/>
            <p:nvPr/>
          </p:nvSpPr>
          <p:spPr>
            <a:xfrm>
              <a:off x="1701924" y="515830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Here we should write our code</a:t>
              </a:r>
            </a:p>
          </p:txBody>
        </p:sp>
        <p:cxnSp>
          <p:nvCxnSpPr>
            <p:cNvPr id="12" name="Straight Arrow Connector 11">
              <a:extLst>
                <a:ext uri="{FF2B5EF4-FFF2-40B4-BE49-F238E27FC236}">
                  <a16:creationId xmlns:a16="http://schemas.microsoft.com/office/drawing/2014/main" id="{46A00299-8D3F-440F-B6D5-57FCAD55246B}"/>
                </a:ext>
              </a:extLst>
            </p:cNvPr>
            <p:cNvCxnSpPr>
              <a:cxnSpLocks/>
              <a:stCxn id="11" idx="0"/>
              <a:endCxn id="7" idx="2"/>
            </p:cNvCxnSpPr>
            <p:nvPr/>
          </p:nvCxnSpPr>
          <p:spPr>
            <a:xfrm flipV="1">
              <a:off x="3286100" y="407707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3" name="Star: 5 Points 12">
              <a:extLst>
                <a:ext uri="{FF2B5EF4-FFF2-40B4-BE49-F238E27FC236}">
                  <a16:creationId xmlns:a16="http://schemas.microsoft.com/office/drawing/2014/main" id="{E48B0858-C456-4A7C-AC71-62B1986F829A}"/>
                </a:ext>
              </a:extLst>
            </p:cNvPr>
            <p:cNvSpPr/>
            <p:nvPr/>
          </p:nvSpPr>
          <p:spPr>
            <a:xfrm>
              <a:off x="4230540" y="58159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FBEF584B-BDF8-440F-A6DC-0A5A46EBC940}"/>
                </a:ext>
              </a:extLst>
            </p:cNvPr>
            <p:cNvSpPr txBox="1"/>
            <p:nvPr/>
          </p:nvSpPr>
          <p:spPr>
            <a:xfrm>
              <a:off x="182833" y="3429000"/>
              <a:ext cx="1519091" cy="553998"/>
            </a:xfrm>
            <a:prstGeom prst="rect">
              <a:avLst/>
            </a:prstGeom>
            <a:noFill/>
          </p:spPr>
          <p:txBody>
            <a:bodyPr wrap="square" rtlCol="0">
              <a:spAutoFit/>
            </a:bodyPr>
            <a:lstStyle/>
            <a:p>
              <a:pPr defTabSz="1218987"/>
              <a:r>
                <a:rPr lang="en-US" b="1" dirty="0">
                  <a:solidFill>
                    <a:prstClr val="black"/>
                  </a:solidFill>
                  <a:latin typeface="Segoe UI"/>
                </a:rPr>
                <a:t>Metadata</a:t>
              </a:r>
            </a:p>
            <a:p>
              <a:pPr defTabSz="1218987"/>
              <a:r>
                <a:rPr lang="en-US" sz="1200" b="1" dirty="0">
                  <a:solidFill>
                    <a:prstClr val="black"/>
                  </a:solidFill>
                  <a:latin typeface="Segoe UI"/>
                </a:rPr>
                <a:t>Types of entities</a:t>
              </a:r>
            </a:p>
          </p:txBody>
        </p:sp>
        <p:sp>
          <p:nvSpPr>
            <p:cNvPr id="15" name="Rectangle 14">
              <a:extLst>
                <a:ext uri="{FF2B5EF4-FFF2-40B4-BE49-F238E27FC236}">
                  <a16:creationId xmlns:a16="http://schemas.microsoft.com/office/drawing/2014/main" id="{E6BDD2B7-C1F5-4B07-ACF6-6ADD13D9080A}"/>
                </a:ext>
              </a:extLst>
            </p:cNvPr>
            <p:cNvSpPr/>
            <p:nvPr/>
          </p:nvSpPr>
          <p:spPr>
            <a:xfrm>
              <a:off x="6389367" y="3074577"/>
              <a:ext cx="3888432" cy="101177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Data Provider class</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 class</a:t>
              </a:r>
            </a:p>
          </p:txBody>
        </p:sp>
        <p:sp>
          <p:nvSpPr>
            <p:cNvPr id="16" name="Rectangle 15">
              <a:extLst>
                <a:ext uri="{FF2B5EF4-FFF2-40B4-BE49-F238E27FC236}">
                  <a16:creationId xmlns:a16="http://schemas.microsoft.com/office/drawing/2014/main" id="{D167F32D-4CF3-465C-A256-0364C587A637}"/>
                </a:ext>
              </a:extLst>
            </p:cNvPr>
            <p:cNvSpPr/>
            <p:nvPr/>
          </p:nvSpPr>
          <p:spPr>
            <a:xfrm>
              <a:off x="6877072" y="516785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CURD Functionality</a:t>
              </a:r>
            </a:p>
          </p:txBody>
        </p:sp>
        <p:cxnSp>
          <p:nvCxnSpPr>
            <p:cNvPr id="17" name="Straight Arrow Connector 16">
              <a:extLst>
                <a:ext uri="{FF2B5EF4-FFF2-40B4-BE49-F238E27FC236}">
                  <a16:creationId xmlns:a16="http://schemas.microsoft.com/office/drawing/2014/main" id="{0B6354DE-8C0C-41F6-8256-65E7422ECB87}"/>
                </a:ext>
              </a:extLst>
            </p:cNvPr>
            <p:cNvCxnSpPr>
              <a:cxnSpLocks/>
              <a:stCxn id="16" idx="0"/>
            </p:cNvCxnSpPr>
            <p:nvPr/>
          </p:nvCxnSpPr>
          <p:spPr>
            <a:xfrm flipV="1">
              <a:off x="8461248" y="408662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8" name="Star: 5 Points 17">
              <a:extLst>
                <a:ext uri="{FF2B5EF4-FFF2-40B4-BE49-F238E27FC236}">
                  <a16:creationId xmlns:a16="http://schemas.microsoft.com/office/drawing/2014/main" id="{6692332C-77E4-4D38-915A-320B3D7BE204}"/>
                </a:ext>
              </a:extLst>
            </p:cNvPr>
            <p:cNvSpPr/>
            <p:nvPr/>
          </p:nvSpPr>
          <p:spPr>
            <a:xfrm>
              <a:off x="4382940" y="59683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EB346321-7E79-481E-9A53-C74B6C21413F}"/>
                </a:ext>
              </a:extLst>
            </p:cNvPr>
            <p:cNvSpPr/>
            <p:nvPr/>
          </p:nvSpPr>
          <p:spPr>
            <a:xfrm>
              <a:off x="4382940" y="4365104"/>
              <a:ext cx="3079621" cy="53430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PROJ_SRV</a:t>
              </a:r>
            </a:p>
          </p:txBody>
        </p:sp>
      </p:grpSp>
      <p:sp>
        <p:nvSpPr>
          <p:cNvPr id="21" name="TextBox 20">
            <a:extLst>
              <a:ext uri="{FF2B5EF4-FFF2-40B4-BE49-F238E27FC236}">
                <a16:creationId xmlns:a16="http://schemas.microsoft.com/office/drawing/2014/main" id="{10059859-1F8A-4E92-AFDD-18DC60B3FB5E}"/>
              </a:ext>
            </a:extLst>
          </p:cNvPr>
          <p:cNvSpPr txBox="1"/>
          <p:nvPr/>
        </p:nvSpPr>
        <p:spPr>
          <a:xfrm>
            <a:off x="9993401" y="5080842"/>
            <a:ext cx="2220613" cy="1600438"/>
          </a:xfrm>
          <a:prstGeom prst="rect">
            <a:avLst/>
          </a:prstGeom>
          <a:noFill/>
        </p:spPr>
        <p:txBody>
          <a:bodyPr wrap="square" rtlCol="0">
            <a:spAutoFit/>
          </a:bodyPr>
          <a:lstStyle/>
          <a:p>
            <a:r>
              <a:rPr lang="en-US" sz="1400" dirty="0"/>
              <a:t>Each entity 5 methods will be created –</a:t>
            </a:r>
          </a:p>
          <a:p>
            <a:r>
              <a:rPr lang="en-US" sz="1400" dirty="0"/>
              <a:t>OBJECT_GET_ENTITYSET</a:t>
            </a:r>
          </a:p>
          <a:p>
            <a:r>
              <a:rPr lang="en-US" sz="1400" dirty="0"/>
              <a:t>OBJECT_GET_ENTITY</a:t>
            </a:r>
          </a:p>
          <a:p>
            <a:r>
              <a:rPr lang="en-US" sz="1400" dirty="0"/>
              <a:t>OBJECT_CREATE_ENTITY</a:t>
            </a:r>
          </a:p>
          <a:p>
            <a:r>
              <a:rPr lang="en-US" sz="1400" dirty="0"/>
              <a:t>OBJECT_UPDATE_ENTITY</a:t>
            </a:r>
          </a:p>
          <a:p>
            <a:r>
              <a:rPr lang="en-US" sz="1400" dirty="0"/>
              <a:t>OBJECT_DELETE_ENTITY</a:t>
            </a:r>
          </a:p>
        </p:txBody>
      </p:sp>
    </p:spTree>
    <p:extLst>
      <p:ext uri="{BB962C8B-B14F-4D97-AF65-F5344CB8AC3E}">
        <p14:creationId xmlns:p14="http://schemas.microsoft.com/office/powerpoint/2010/main" val="241314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GetEntitySet Method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Step1: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ProductSet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dirty="0">
                <a:solidFill>
                  <a:prstClr val="black"/>
                </a:solidFill>
                <a:latin typeface="Calibri" panose="020F0502020204030204"/>
              </a:rPr>
              <a:t>Get Entity method(with filter, top and skip) in DPC Extension  (Class Builder tcode- </a:t>
            </a:r>
            <a:r>
              <a:rPr lang="en-US" b="1" dirty="0">
                <a:solidFill>
                  <a:prstClr val="black"/>
                </a:solidFill>
                <a:latin typeface="Calibri" panose="020F0502020204030204"/>
              </a:rPr>
              <a:t>se24</a:t>
            </a:r>
            <a:r>
              <a:rPr lang="en-US" dirty="0">
                <a:solidFill>
                  <a:prstClr val="black"/>
                </a:solidFill>
                <a:latin typeface="Calibri" panose="020F0502020204030204"/>
              </a:rPr>
              <a: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AECBB02-A318-4BDB-A665-A8893C67A678}"/>
              </a:ext>
            </a:extLst>
          </p:cNvPr>
          <p:cNvPicPr>
            <a:picLocks noChangeAspect="1"/>
          </p:cNvPicPr>
          <p:nvPr/>
        </p:nvPicPr>
        <p:blipFill>
          <a:blip r:embed="rId3"/>
          <a:stretch>
            <a:fillRect/>
          </a:stretch>
        </p:blipFill>
        <p:spPr>
          <a:xfrm>
            <a:off x="424871" y="1426866"/>
            <a:ext cx="4835166" cy="2489353"/>
          </a:xfrm>
          <a:prstGeom prst="rect">
            <a:avLst/>
          </a:prstGeom>
        </p:spPr>
      </p:pic>
      <p:pic>
        <p:nvPicPr>
          <p:cNvPr id="7" name="Picture 6">
            <a:extLst>
              <a:ext uri="{FF2B5EF4-FFF2-40B4-BE49-F238E27FC236}">
                <a16:creationId xmlns:a16="http://schemas.microsoft.com/office/drawing/2014/main" id="{618A748E-CF17-4CD5-8BFE-36868CADE80B}"/>
              </a:ext>
            </a:extLst>
          </p:cNvPr>
          <p:cNvPicPr>
            <a:picLocks noChangeAspect="1"/>
          </p:cNvPicPr>
          <p:nvPr/>
        </p:nvPicPr>
        <p:blipFill>
          <a:blip r:embed="rId4"/>
          <a:stretch>
            <a:fillRect/>
          </a:stretch>
        </p:blipFill>
        <p:spPr>
          <a:xfrm>
            <a:off x="6430173" y="1497748"/>
            <a:ext cx="4993234" cy="2418471"/>
          </a:xfrm>
          <a:prstGeom prst="rect">
            <a:avLst/>
          </a:prstGeom>
        </p:spPr>
      </p:pic>
      <p:pic>
        <p:nvPicPr>
          <p:cNvPr id="9" name="Picture 8">
            <a:hlinkClick r:id="rId5"/>
            <a:extLst>
              <a:ext uri="{FF2B5EF4-FFF2-40B4-BE49-F238E27FC236}">
                <a16:creationId xmlns:a16="http://schemas.microsoft.com/office/drawing/2014/main" id="{6756E161-56DE-48E7-AD4D-F5091AA4C287}"/>
              </a:ext>
            </a:extLst>
          </p:cNvPr>
          <p:cNvPicPr>
            <a:picLocks noChangeAspect="1"/>
          </p:cNvPicPr>
          <p:nvPr/>
        </p:nvPicPr>
        <p:blipFill>
          <a:blip r:embed="rId6"/>
          <a:stretch>
            <a:fillRect/>
          </a:stretch>
        </p:blipFill>
        <p:spPr>
          <a:xfrm>
            <a:off x="4521758" y="4265545"/>
            <a:ext cx="4733481" cy="2163057"/>
          </a:xfrm>
          <a:prstGeom prst="rect">
            <a:avLst/>
          </a:prstGeom>
        </p:spPr>
      </p:pic>
      <p:sp>
        <p:nvSpPr>
          <p:cNvPr id="3" name="Arrow: Right 2">
            <a:extLst>
              <a:ext uri="{FF2B5EF4-FFF2-40B4-BE49-F238E27FC236}">
                <a16:creationId xmlns:a16="http://schemas.microsoft.com/office/drawing/2014/main" id="{F6BF3F09-91F0-4EBD-B3AF-3113B4311C73}"/>
              </a:ext>
            </a:extLst>
          </p:cNvPr>
          <p:cNvSpPr/>
          <p:nvPr/>
        </p:nvSpPr>
        <p:spPr>
          <a:xfrm>
            <a:off x="5406013" y="2461846"/>
            <a:ext cx="884255"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E5AE0E90-BB11-4702-B889-1DFEFD1EC81E}"/>
              </a:ext>
            </a:extLst>
          </p:cNvPr>
          <p:cNvCxnSpPr>
            <a:cxnSpLocks/>
            <a:stCxn id="7" idx="3"/>
            <a:endCxn id="9" idx="3"/>
          </p:cNvCxnSpPr>
          <p:nvPr/>
        </p:nvCxnSpPr>
        <p:spPr>
          <a:xfrm flipH="1">
            <a:off x="9255239" y="2706984"/>
            <a:ext cx="2168168" cy="2640090"/>
          </a:xfrm>
          <a:prstGeom prst="bentConnector3">
            <a:avLst>
              <a:gd name="adj1" fmla="val -17495"/>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5697374-FCE0-4988-86EB-BBAFE5698772}"/>
              </a:ext>
            </a:extLst>
          </p:cNvPr>
          <p:cNvSpPr txBox="1"/>
          <p:nvPr/>
        </p:nvSpPr>
        <p:spPr>
          <a:xfrm>
            <a:off x="261764" y="4265545"/>
            <a:ext cx="3165231" cy="646331"/>
          </a:xfrm>
          <a:prstGeom prst="rect">
            <a:avLst/>
          </a:prstGeom>
          <a:noFill/>
        </p:spPr>
        <p:txBody>
          <a:bodyPr wrap="square" rtlCol="0">
            <a:spAutoFit/>
          </a:bodyPr>
          <a:lstStyle/>
          <a:p>
            <a:r>
              <a:rPr lang="en-US" dirty="0"/>
              <a:t>Code:</a:t>
            </a:r>
          </a:p>
          <a:p>
            <a:r>
              <a:rPr lang="en-US" dirty="0">
                <a:hlinkClick r:id="rId7"/>
              </a:rPr>
              <a:t>GetEntitySet</a:t>
            </a:r>
            <a:endParaRPr lang="en-US" dirty="0"/>
          </a:p>
        </p:txBody>
      </p:sp>
    </p:spTree>
    <p:extLst>
      <p:ext uri="{BB962C8B-B14F-4D97-AF65-F5344CB8AC3E}">
        <p14:creationId xmlns:p14="http://schemas.microsoft.com/office/powerpoint/2010/main" val="1695200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8CDC9344-58BB-4899-A1A4-3D88CF027F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126666" y="917469"/>
            <a:ext cx="5781102" cy="2585323"/>
          </a:xfrm>
          <a:prstGeom prst="rect">
            <a:avLst/>
          </a:prstGeom>
          <a:noFill/>
        </p:spPr>
        <p:txBody>
          <a:bodyPr wrap="square" rtlCol="0">
            <a:spAutoFit/>
          </a:bodyPr>
          <a:lstStyle/>
          <a:p>
            <a:pPr marL="742950" lvl="1" indent="-285750">
              <a:buFont typeface="Arial" panose="020B0604020202020204" pitchFamily="34" charset="0"/>
              <a:buChar char="•"/>
            </a:pPr>
            <a:r>
              <a:rPr lang="en-US" b="0" i="0" dirty="0">
                <a:solidFill>
                  <a:srgbClr val="242424"/>
                </a:solidFill>
                <a:effectLst/>
              </a:rPr>
              <a:t>Basics of OData</a:t>
            </a:r>
          </a:p>
          <a:p>
            <a:pPr marL="742950" lvl="1" indent="-285750">
              <a:buFont typeface="Arial" panose="020B0604020202020204" pitchFamily="34" charset="0"/>
              <a:buChar char="•"/>
            </a:pPr>
            <a:r>
              <a:rPr lang="en-US" b="0" i="0" dirty="0">
                <a:solidFill>
                  <a:srgbClr val="242424"/>
                </a:solidFill>
                <a:effectLst/>
              </a:rPr>
              <a:t>Perform OData Calls on Northwind service</a:t>
            </a:r>
          </a:p>
          <a:p>
            <a:pPr marL="742950" lvl="1" indent="-285750">
              <a:buFont typeface="Arial" panose="020B0604020202020204" pitchFamily="34" charset="0"/>
              <a:buChar char="•"/>
            </a:pPr>
            <a:r>
              <a:rPr lang="en-US" dirty="0">
                <a:solidFill>
                  <a:srgbClr val="242424"/>
                </a:solidFill>
              </a:rPr>
              <a:t>Introduction to Fiori System Architecture</a:t>
            </a:r>
            <a:endParaRPr lang="en-US" b="0" i="0" dirty="0">
              <a:solidFill>
                <a:srgbClr val="242424"/>
              </a:solidFill>
              <a:effectLst/>
            </a:endParaRPr>
          </a:p>
          <a:p>
            <a:pPr marL="742950" lvl="1" indent="-285750">
              <a:buFont typeface="Arial" panose="020B0604020202020204" pitchFamily="34" charset="0"/>
              <a:buChar char="•"/>
            </a:pPr>
            <a:r>
              <a:rPr lang="it-IT" dirty="0">
                <a:solidFill>
                  <a:srgbClr val="242424"/>
                </a:solidFill>
              </a:rPr>
              <a:t>Important Tcodes in SAP Logon</a:t>
            </a:r>
          </a:p>
          <a:p>
            <a:pPr marL="742950" lvl="1" indent="-285750">
              <a:buFont typeface="Arial" panose="020B0604020202020204" pitchFamily="34" charset="0"/>
              <a:buChar char="•"/>
            </a:pPr>
            <a:r>
              <a:rPr lang="it-IT" dirty="0">
                <a:solidFill>
                  <a:srgbClr val="242424"/>
                </a:solidFill>
              </a:rPr>
              <a:t>Structure of Data Model for our use case</a:t>
            </a:r>
          </a:p>
          <a:p>
            <a:pPr marL="742950" lvl="1" indent="-285750">
              <a:buFont typeface="Arial" panose="020B0604020202020204" pitchFamily="34" charset="0"/>
              <a:buChar char="•"/>
            </a:pPr>
            <a:r>
              <a:rPr lang="it-IT" dirty="0">
                <a:solidFill>
                  <a:srgbClr val="242424"/>
                </a:solidFill>
              </a:rPr>
              <a:t>Creating Odata Service.</a:t>
            </a:r>
          </a:p>
          <a:p>
            <a:pPr marL="742950" lvl="1" indent="-285750">
              <a:buFont typeface="Arial" panose="020B0604020202020204" pitchFamily="34" charset="0"/>
              <a:buChar char="•"/>
            </a:pPr>
            <a:r>
              <a:rPr lang="it-IT" dirty="0">
                <a:solidFill>
                  <a:srgbClr val="242424"/>
                </a:solidFill>
              </a:rPr>
              <a:t>Steps by Step Process to Create Odata service.</a:t>
            </a:r>
          </a:p>
          <a:p>
            <a:pPr marL="742950" lvl="1" indent="-285750">
              <a:buFont typeface="Arial" panose="020B0604020202020204" pitchFamily="34" charset="0"/>
              <a:buChar char="•"/>
            </a:pPr>
            <a:r>
              <a:rPr lang="it-IT" dirty="0">
                <a:solidFill>
                  <a:srgbClr val="242424"/>
                </a:solidFill>
              </a:rPr>
              <a:t>Introduction to Runtime Artifacts</a:t>
            </a:r>
          </a:p>
          <a:p>
            <a:pPr marL="742950" lvl="1" indent="-285750">
              <a:buFont typeface="Arial" panose="020B0604020202020204" pitchFamily="34" charset="0"/>
              <a:buChar char="•"/>
            </a:pPr>
            <a:r>
              <a:rPr lang="it-IT" dirty="0">
                <a:solidFill>
                  <a:srgbClr val="242424"/>
                </a:solidFill>
              </a:rPr>
              <a:t>Implementing Get Entity and EntitySet Methods.</a:t>
            </a: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GetEntitySet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Call the service to the browser that we just created (go to service maintain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(/iwfnd/maint_service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D8DB59B-601D-49E2-BE5C-50821D9ADB06}"/>
              </a:ext>
            </a:extLst>
          </p:cNvPr>
          <p:cNvPicPr>
            <a:picLocks noChangeAspect="1"/>
          </p:cNvPicPr>
          <p:nvPr/>
        </p:nvPicPr>
        <p:blipFill>
          <a:blip r:embed="rId3"/>
          <a:stretch>
            <a:fillRect/>
          </a:stretch>
        </p:blipFill>
        <p:spPr>
          <a:xfrm>
            <a:off x="670503" y="1535202"/>
            <a:ext cx="3653847" cy="2604355"/>
          </a:xfrm>
          <a:prstGeom prst="rect">
            <a:avLst/>
          </a:prstGeom>
        </p:spPr>
      </p:pic>
      <p:pic>
        <p:nvPicPr>
          <p:cNvPr id="7" name="Picture 6">
            <a:extLst>
              <a:ext uri="{FF2B5EF4-FFF2-40B4-BE49-F238E27FC236}">
                <a16:creationId xmlns:a16="http://schemas.microsoft.com/office/drawing/2014/main" id="{05DAEDCF-B7E7-48FF-A927-8411DBD33713}"/>
              </a:ext>
            </a:extLst>
          </p:cNvPr>
          <p:cNvPicPr>
            <a:picLocks noChangeAspect="1"/>
          </p:cNvPicPr>
          <p:nvPr/>
        </p:nvPicPr>
        <p:blipFill>
          <a:blip r:embed="rId4"/>
          <a:stretch>
            <a:fillRect/>
          </a:stretch>
        </p:blipFill>
        <p:spPr>
          <a:xfrm>
            <a:off x="6156328" y="1410300"/>
            <a:ext cx="4090841" cy="2854158"/>
          </a:xfrm>
          <a:prstGeom prst="rect">
            <a:avLst/>
          </a:prstGeom>
        </p:spPr>
      </p:pic>
      <p:pic>
        <p:nvPicPr>
          <p:cNvPr id="9" name="Picture 8">
            <a:hlinkClick r:id="rId5"/>
            <a:extLst>
              <a:ext uri="{FF2B5EF4-FFF2-40B4-BE49-F238E27FC236}">
                <a16:creationId xmlns:a16="http://schemas.microsoft.com/office/drawing/2014/main" id="{DEE47191-0FF0-4570-8C11-F033EBB3B83E}"/>
              </a:ext>
            </a:extLst>
          </p:cNvPr>
          <p:cNvPicPr>
            <a:picLocks noChangeAspect="1"/>
          </p:cNvPicPr>
          <p:nvPr/>
        </p:nvPicPr>
        <p:blipFill>
          <a:blip r:embed="rId6"/>
          <a:stretch>
            <a:fillRect/>
          </a:stretch>
        </p:blipFill>
        <p:spPr>
          <a:xfrm>
            <a:off x="2213695" y="4409499"/>
            <a:ext cx="6970074" cy="1844578"/>
          </a:xfrm>
          <a:prstGeom prst="rect">
            <a:avLst/>
          </a:prstGeom>
        </p:spPr>
      </p:pic>
      <p:sp>
        <p:nvSpPr>
          <p:cNvPr id="10" name="TextBox 9">
            <a:extLst>
              <a:ext uri="{FF2B5EF4-FFF2-40B4-BE49-F238E27FC236}">
                <a16:creationId xmlns:a16="http://schemas.microsoft.com/office/drawing/2014/main" id="{5C7C7450-9327-4155-B204-61955FAB8217}"/>
              </a:ext>
            </a:extLst>
          </p:cNvPr>
          <p:cNvSpPr txBox="1"/>
          <p:nvPr/>
        </p:nvSpPr>
        <p:spPr>
          <a:xfrm>
            <a:off x="4622515" y="6154687"/>
            <a:ext cx="4248727" cy="369332"/>
          </a:xfrm>
          <a:prstGeom prst="rect">
            <a:avLst/>
          </a:prstGeom>
          <a:noFill/>
        </p:spPr>
        <p:txBody>
          <a:bodyPr wrap="square" rtlCol="0">
            <a:spAutoFit/>
          </a:bodyPr>
          <a:lstStyle/>
          <a:p>
            <a:r>
              <a:rPr lang="en-US" dirty="0"/>
              <a:t>Service in Browser</a:t>
            </a:r>
            <a:endParaRPr lang="en-IN" dirty="0"/>
          </a:p>
        </p:txBody>
      </p:sp>
      <p:sp>
        <p:nvSpPr>
          <p:cNvPr id="3" name="Arrow: Right 2">
            <a:extLst>
              <a:ext uri="{FF2B5EF4-FFF2-40B4-BE49-F238E27FC236}">
                <a16:creationId xmlns:a16="http://schemas.microsoft.com/office/drawing/2014/main" id="{FE631925-8080-4B1E-A83B-E72BEAD68591}"/>
              </a:ext>
            </a:extLst>
          </p:cNvPr>
          <p:cNvSpPr/>
          <p:nvPr/>
        </p:nvSpPr>
        <p:spPr>
          <a:xfrm>
            <a:off x="4607293" y="2692958"/>
            <a:ext cx="126609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4058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of over service and redefine the method  PRODUCTSET_GET_ENTITY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itle 3">
            <a:extLst>
              <a:ext uri="{FF2B5EF4-FFF2-40B4-BE49-F238E27FC236}">
                <a16:creationId xmlns:a16="http://schemas.microsoft.com/office/drawing/2014/main" id="{5841C0E6-B7A1-447B-B516-FCCE8EB87DB6}"/>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GetEntitySet Method Continue...</a:t>
            </a:r>
          </a:p>
        </p:txBody>
      </p:sp>
      <p:pic>
        <p:nvPicPr>
          <p:cNvPr id="7" name="Picture 6">
            <a:extLst>
              <a:ext uri="{FF2B5EF4-FFF2-40B4-BE49-F238E27FC236}">
                <a16:creationId xmlns:a16="http://schemas.microsoft.com/office/drawing/2014/main" id="{DE3CD4BA-9E68-468B-9A3E-969C71127C9C}"/>
              </a:ext>
            </a:extLst>
          </p:cNvPr>
          <p:cNvPicPr>
            <a:picLocks noChangeAspect="1"/>
          </p:cNvPicPr>
          <p:nvPr/>
        </p:nvPicPr>
        <p:blipFill>
          <a:blip r:embed="rId3"/>
          <a:stretch>
            <a:fillRect/>
          </a:stretch>
        </p:blipFill>
        <p:spPr>
          <a:xfrm>
            <a:off x="261764" y="1407348"/>
            <a:ext cx="5201785" cy="3681888"/>
          </a:xfrm>
          <a:prstGeom prst="rect">
            <a:avLst/>
          </a:prstGeom>
        </p:spPr>
      </p:pic>
      <p:pic>
        <p:nvPicPr>
          <p:cNvPr id="9" name="Picture 8">
            <a:hlinkClick r:id="rId4"/>
            <a:extLst>
              <a:ext uri="{FF2B5EF4-FFF2-40B4-BE49-F238E27FC236}">
                <a16:creationId xmlns:a16="http://schemas.microsoft.com/office/drawing/2014/main" id="{C4E513FD-DAB7-45B8-A5D6-D960641D03A5}"/>
              </a:ext>
            </a:extLst>
          </p:cNvPr>
          <p:cNvPicPr>
            <a:picLocks noChangeAspect="1"/>
          </p:cNvPicPr>
          <p:nvPr/>
        </p:nvPicPr>
        <p:blipFill>
          <a:blip r:embed="rId5"/>
          <a:stretch>
            <a:fillRect/>
          </a:stretch>
        </p:blipFill>
        <p:spPr>
          <a:xfrm>
            <a:off x="6613884" y="1269053"/>
            <a:ext cx="5429431" cy="3820183"/>
          </a:xfrm>
          <a:prstGeom prst="rect">
            <a:avLst/>
          </a:prstGeom>
        </p:spPr>
      </p:pic>
      <p:sp>
        <p:nvSpPr>
          <p:cNvPr id="3" name="Arrow: Right 2">
            <a:extLst>
              <a:ext uri="{FF2B5EF4-FFF2-40B4-BE49-F238E27FC236}">
                <a16:creationId xmlns:a16="http://schemas.microsoft.com/office/drawing/2014/main" id="{0610EDB4-92BC-4836-9A28-84F79F27DFB2}"/>
              </a:ext>
            </a:extLst>
          </p:cNvPr>
          <p:cNvSpPr/>
          <p:nvPr/>
        </p:nvSpPr>
        <p:spPr>
          <a:xfrm>
            <a:off x="5635057" y="2853732"/>
            <a:ext cx="77372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8B85F4D-EEBC-41D9-9301-7B39CF8ACDCA}"/>
              </a:ext>
            </a:extLst>
          </p:cNvPr>
          <p:cNvSpPr txBox="1"/>
          <p:nvPr/>
        </p:nvSpPr>
        <p:spPr>
          <a:xfrm>
            <a:off x="6613884" y="5385916"/>
            <a:ext cx="4809523" cy="646331"/>
          </a:xfrm>
          <a:prstGeom prst="rect">
            <a:avLst/>
          </a:prstGeom>
          <a:noFill/>
        </p:spPr>
        <p:txBody>
          <a:bodyPr wrap="square" rtlCol="0">
            <a:spAutoFit/>
          </a:bodyPr>
          <a:lstStyle/>
          <a:p>
            <a:r>
              <a:rPr lang="en-US" dirty="0"/>
              <a:t>Code:</a:t>
            </a:r>
          </a:p>
          <a:p>
            <a:r>
              <a:rPr lang="en-US" dirty="0" err="1">
                <a:hlinkClick r:id="rId6"/>
              </a:rPr>
              <a:t>GetEntity</a:t>
            </a:r>
            <a:endParaRPr lang="en-US" dirty="0"/>
          </a:p>
        </p:txBody>
      </p:sp>
    </p:spTree>
    <p:extLst>
      <p:ext uri="{BB962C8B-B14F-4D97-AF65-F5344CB8AC3E}">
        <p14:creationId xmlns:p14="http://schemas.microsoft.com/office/powerpoint/2010/main" val="1869956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3813"/>
          </a:xfrm>
          <a:prstGeom prst="rect">
            <a:avLst/>
          </a:prstGeom>
          <a:noFill/>
        </p:spPr>
        <p:txBody>
          <a:bodyPr wrap="square" rtlCol="0">
            <a:spAutoFit/>
          </a:bodyPr>
          <a:lstStyle/>
          <a:p>
            <a:pPr marL="285750" indent="-285750" defTabSz="914126">
              <a:buFontTx/>
              <a:buChar char="-"/>
            </a:pPr>
            <a:r>
              <a:rPr lang="en-US" sz="1799" dirty="0">
                <a:solidFill>
                  <a:prstClr val="black"/>
                </a:solidFill>
                <a:latin typeface="Calibri"/>
              </a:rPr>
              <a:t>Postman is a free tool which can be used to test any kind of REST/OData Services outside of the system. This allows us to consume the data as if an external consumer would really do.</a:t>
            </a:r>
          </a:p>
          <a:p>
            <a:pPr marL="285750" indent="-285750" defTabSz="914126">
              <a:buFontTx/>
              <a:buChar char="-"/>
            </a:pP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Postman is an API platform for building and using APIs. Postman simplifies each step of the API lifecycle and streamlines collaboration so you can create better APIs—faster.</a:t>
            </a:r>
            <a:endParaRPr kumimoji="0" lang="en-US" sz="1799" i="0" u="none" strike="noStrike" kern="1200" cap="none" spc="0" normalizeH="0" baseline="0" noProof="0" dirty="0">
              <a:ln>
                <a:noFill/>
              </a:ln>
              <a:solidFill>
                <a:prstClr val="black"/>
              </a:solidFill>
              <a:effectLst/>
              <a:uLnTx/>
              <a:uFillTx/>
              <a:latin typeface="Calibri"/>
              <a:ea typeface="+mn-ea"/>
              <a:cs typeface="Calibri" panose="020F0502020204030204" pitchFamily="34" charset="0"/>
            </a:endParaRPr>
          </a:p>
          <a:p>
            <a:pPr marL="285750" indent="-285750" defTabSz="914126">
              <a:buFontTx/>
              <a:buChar char="-"/>
            </a:pPr>
            <a:r>
              <a:rPr lang="en-US" sz="1799" dirty="0">
                <a:solidFill>
                  <a:prstClr val="black"/>
                </a:solidFill>
                <a:latin typeface="Calibri"/>
              </a:rPr>
              <a:t>As an ABAP developer, you can develop postman collection and deliver it to Fiori Developers for consumption to showcase, what our service is capable of.</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AA2D2E2-F2DE-4DF2-8058-595855122871}"/>
              </a:ext>
            </a:extLst>
          </p:cNvPr>
          <p:cNvPicPr>
            <a:picLocks noChangeAspect="1"/>
          </p:cNvPicPr>
          <p:nvPr/>
        </p:nvPicPr>
        <p:blipFill>
          <a:blip r:embed="rId3"/>
          <a:stretch>
            <a:fillRect/>
          </a:stretch>
        </p:blipFill>
        <p:spPr>
          <a:xfrm>
            <a:off x="884255" y="2623574"/>
            <a:ext cx="7659687" cy="3690791"/>
          </a:xfrm>
          <a:prstGeom prst="rect">
            <a:avLst/>
          </a:prstGeom>
        </p:spPr>
      </p:pic>
      <p:pic>
        <p:nvPicPr>
          <p:cNvPr id="7" name="Picture 2">
            <a:extLst>
              <a:ext uri="{FF2B5EF4-FFF2-40B4-BE49-F238E27FC236}">
                <a16:creationId xmlns:a16="http://schemas.microsoft.com/office/drawing/2014/main" id="{0E200E29-E2BB-4F85-8893-32CE3DF7F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1956" y="3096804"/>
            <a:ext cx="1788722" cy="178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822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11875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a:t>
            </a:r>
            <a:r>
              <a:rPr lang="en-IN" sz="3600" dirty="0">
                <a:solidFill>
                  <a:prstClr val="black"/>
                </a:solidFill>
                <a:latin typeface="Cooper Black" panose="0208090404030B020404" pitchFamily="18" charset="0"/>
                <a:ea typeface="+mn-ea"/>
                <a:cs typeface="+mn-cs"/>
              </a:rPr>
              <a:t>Create</a:t>
            </a:r>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Entity</a:t>
            </a:r>
            <a:r>
              <a:rPr lang="en-IN" sz="3600" dirty="0">
                <a:solidFill>
                  <a:prstClr val="black"/>
                </a:solidFill>
                <a:latin typeface="Cooper Black" panose="0208090404030B020404" pitchFamily="18" charset="0"/>
                <a:ea typeface="+mn-ea"/>
                <a:cs typeface="+mn-cs"/>
              </a:rPr>
              <a:t>(POST)</a:t>
            </a:r>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 Method</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of over service and redefine the method  PRODUCTSET_CREATE_ENTITY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4F6FB20-C82E-4F1B-B70B-0C5F36FBF94B}"/>
              </a:ext>
            </a:extLst>
          </p:cNvPr>
          <p:cNvPicPr>
            <a:picLocks noChangeAspect="1"/>
          </p:cNvPicPr>
          <p:nvPr/>
        </p:nvPicPr>
        <p:blipFill>
          <a:blip r:embed="rId3"/>
          <a:stretch>
            <a:fillRect/>
          </a:stretch>
        </p:blipFill>
        <p:spPr>
          <a:xfrm>
            <a:off x="261764" y="1634435"/>
            <a:ext cx="4615413" cy="4013600"/>
          </a:xfrm>
          <a:prstGeom prst="rect">
            <a:avLst/>
          </a:prstGeom>
        </p:spPr>
      </p:pic>
      <p:pic>
        <p:nvPicPr>
          <p:cNvPr id="7" name="Picture 6">
            <a:extLst>
              <a:ext uri="{FF2B5EF4-FFF2-40B4-BE49-F238E27FC236}">
                <a16:creationId xmlns:a16="http://schemas.microsoft.com/office/drawing/2014/main" id="{40DA8942-661F-46ED-BA50-3EC409BCFCD7}"/>
              </a:ext>
            </a:extLst>
          </p:cNvPr>
          <p:cNvPicPr>
            <a:picLocks noChangeAspect="1"/>
          </p:cNvPicPr>
          <p:nvPr/>
        </p:nvPicPr>
        <p:blipFill>
          <a:blip r:embed="rId4"/>
          <a:stretch>
            <a:fillRect/>
          </a:stretch>
        </p:blipFill>
        <p:spPr>
          <a:xfrm>
            <a:off x="6640408" y="1634435"/>
            <a:ext cx="5289827" cy="4027247"/>
          </a:xfrm>
          <a:prstGeom prst="rect">
            <a:avLst/>
          </a:prstGeom>
        </p:spPr>
      </p:pic>
      <p:sp>
        <p:nvSpPr>
          <p:cNvPr id="3" name="Arrow: Right 2">
            <a:extLst>
              <a:ext uri="{FF2B5EF4-FFF2-40B4-BE49-F238E27FC236}">
                <a16:creationId xmlns:a16="http://schemas.microsoft.com/office/drawing/2014/main" id="{3909DDF9-B92D-4B24-AB05-24758CD14CC7}"/>
              </a:ext>
            </a:extLst>
          </p:cNvPr>
          <p:cNvSpPr/>
          <p:nvPr/>
        </p:nvSpPr>
        <p:spPr>
          <a:xfrm>
            <a:off x="4992094" y="3512127"/>
            <a:ext cx="150668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E394AF-30B0-4476-B1B5-3FEF035E3B6E}"/>
              </a:ext>
            </a:extLst>
          </p:cNvPr>
          <p:cNvSpPr txBox="1"/>
          <p:nvPr/>
        </p:nvSpPr>
        <p:spPr>
          <a:xfrm>
            <a:off x="384464" y="6068291"/>
            <a:ext cx="3803072" cy="369332"/>
          </a:xfrm>
          <a:prstGeom prst="rect">
            <a:avLst/>
          </a:prstGeom>
          <a:noFill/>
        </p:spPr>
        <p:txBody>
          <a:bodyPr wrap="square" rtlCol="0">
            <a:spAutoFit/>
          </a:bodyPr>
          <a:lstStyle/>
          <a:p>
            <a:r>
              <a:rPr lang="en-US" dirty="0"/>
              <a:t>Code: </a:t>
            </a:r>
            <a:r>
              <a:rPr lang="en-US" dirty="0">
                <a:hlinkClick r:id="rId5"/>
              </a:rPr>
              <a:t>CreateProductEntity</a:t>
            </a:r>
            <a:endParaRPr lang="en-US" dirty="0"/>
          </a:p>
        </p:txBody>
      </p:sp>
    </p:spTree>
    <p:extLst>
      <p:ext uri="{BB962C8B-B14F-4D97-AF65-F5344CB8AC3E}">
        <p14:creationId xmlns:p14="http://schemas.microsoft.com/office/powerpoint/2010/main" val="2553090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Testing Create Method at Sap Gateway client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b="1" dirty="0">
                <a:solidFill>
                  <a:prstClr val="black"/>
                </a:solidFill>
                <a:latin typeface="Calibri" panose="020F0502020204030204"/>
              </a:rPr>
              <a:t>Step:1</a:t>
            </a:r>
            <a:r>
              <a:rPr lang="en-US" dirty="0">
                <a:solidFill>
                  <a:prstClr val="black"/>
                </a:solidFill>
                <a:latin typeface="Calibri" panose="020F0502020204030204"/>
              </a:rPr>
              <a:t> Go to sap service maintance(tcode- </a:t>
            </a:r>
            <a:r>
              <a:rPr lang="en-US" b="1" dirty="0">
                <a:solidFill>
                  <a:prstClr val="black"/>
                </a:solidFill>
                <a:latin typeface="Calibri" panose="020F0502020204030204"/>
              </a:rPr>
              <a:t>/iwfnd/maint_service</a:t>
            </a:r>
            <a:r>
              <a:rPr lang="en-US" dirty="0">
                <a:solidFill>
                  <a:prstClr val="black"/>
                </a:solidFill>
                <a:latin typeface="Calibri" panose="020F0502020204030204"/>
              </a:rPr>
              <a:t>) and search for the service and then select the service and click on the sap gateway client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C2BF6E93-6467-4D37-8AF4-5B167D994FD6}"/>
              </a:ext>
            </a:extLst>
          </p:cNvPr>
          <p:cNvPicPr>
            <a:picLocks noChangeAspect="1"/>
          </p:cNvPicPr>
          <p:nvPr/>
        </p:nvPicPr>
        <p:blipFill>
          <a:blip r:embed="rId3"/>
          <a:stretch>
            <a:fillRect/>
          </a:stretch>
        </p:blipFill>
        <p:spPr>
          <a:xfrm>
            <a:off x="261763" y="1967130"/>
            <a:ext cx="5150745" cy="3353015"/>
          </a:xfrm>
          <a:prstGeom prst="rect">
            <a:avLst/>
          </a:prstGeom>
        </p:spPr>
      </p:pic>
      <p:pic>
        <p:nvPicPr>
          <p:cNvPr id="7" name="Picture 6">
            <a:extLst>
              <a:ext uri="{FF2B5EF4-FFF2-40B4-BE49-F238E27FC236}">
                <a16:creationId xmlns:a16="http://schemas.microsoft.com/office/drawing/2014/main" id="{A1A99DFA-D60D-4C7D-A426-8D3EEEF31869}"/>
              </a:ext>
            </a:extLst>
          </p:cNvPr>
          <p:cNvPicPr>
            <a:picLocks noChangeAspect="1"/>
          </p:cNvPicPr>
          <p:nvPr/>
        </p:nvPicPr>
        <p:blipFill>
          <a:blip r:embed="rId4"/>
          <a:stretch>
            <a:fillRect/>
          </a:stretch>
        </p:blipFill>
        <p:spPr>
          <a:xfrm>
            <a:off x="6636331" y="1967129"/>
            <a:ext cx="5284677" cy="3353015"/>
          </a:xfrm>
          <a:prstGeom prst="rect">
            <a:avLst/>
          </a:prstGeom>
        </p:spPr>
      </p:pic>
      <p:sp>
        <p:nvSpPr>
          <p:cNvPr id="3" name="Arrow: Right 2">
            <a:extLst>
              <a:ext uri="{FF2B5EF4-FFF2-40B4-BE49-F238E27FC236}">
                <a16:creationId xmlns:a16="http://schemas.microsoft.com/office/drawing/2014/main" id="{C1374CE9-0B53-4F2E-9A2B-634268F8FBDD}"/>
              </a:ext>
            </a:extLst>
          </p:cNvPr>
          <p:cNvSpPr/>
          <p:nvPr/>
        </p:nvSpPr>
        <p:spPr>
          <a:xfrm>
            <a:off x="5551633" y="3371850"/>
            <a:ext cx="945572"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8444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1964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b="1" dirty="0">
                <a:solidFill>
                  <a:prstClr val="black"/>
                </a:solidFill>
                <a:latin typeface="Calibri" panose="020F0502020204030204"/>
              </a:rPr>
              <a:t>Step:2</a:t>
            </a:r>
            <a:r>
              <a:rPr lang="en-US" dirty="0">
                <a:solidFill>
                  <a:prstClr val="black"/>
                </a:solidFill>
                <a:latin typeface="Calibri" panose="020F0502020204030204"/>
              </a:rPr>
              <a:t> Go to sap service maintance(tcode- </a:t>
            </a:r>
            <a:r>
              <a:rPr lang="en-US" b="1" dirty="0">
                <a:solidFill>
                  <a:prstClr val="black"/>
                </a:solidFill>
                <a:latin typeface="Calibri" panose="020F0502020204030204"/>
              </a:rPr>
              <a:t>/iwfnd/maint_service</a:t>
            </a:r>
            <a:r>
              <a:rPr lang="en-US" dirty="0">
                <a:solidFill>
                  <a:prstClr val="black"/>
                </a:solidFill>
                <a:latin typeface="Calibri" panose="020F0502020204030204"/>
              </a:rPr>
              <a:t>) and search for the service and then select the service and click on the sap gateway client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0CCECD6-2B2B-4317-A199-54782F18F657}"/>
              </a:ext>
            </a:extLst>
          </p:cNvPr>
          <p:cNvPicPr>
            <a:picLocks noChangeAspect="1"/>
          </p:cNvPicPr>
          <p:nvPr/>
        </p:nvPicPr>
        <p:blipFill>
          <a:blip r:embed="rId3"/>
          <a:stretch>
            <a:fillRect/>
          </a:stretch>
        </p:blipFill>
        <p:spPr>
          <a:xfrm>
            <a:off x="261764" y="2014293"/>
            <a:ext cx="5632481" cy="4064617"/>
          </a:xfrm>
          <a:prstGeom prst="rect">
            <a:avLst/>
          </a:prstGeom>
        </p:spPr>
      </p:pic>
      <p:pic>
        <p:nvPicPr>
          <p:cNvPr id="7" name="Picture 6">
            <a:extLst>
              <a:ext uri="{FF2B5EF4-FFF2-40B4-BE49-F238E27FC236}">
                <a16:creationId xmlns:a16="http://schemas.microsoft.com/office/drawing/2014/main" id="{E7315C22-07EB-421E-8C75-D990FC0F50FF}"/>
              </a:ext>
            </a:extLst>
          </p:cNvPr>
          <p:cNvPicPr>
            <a:picLocks noChangeAspect="1"/>
          </p:cNvPicPr>
          <p:nvPr/>
        </p:nvPicPr>
        <p:blipFill>
          <a:blip r:embed="rId4"/>
          <a:stretch>
            <a:fillRect/>
          </a:stretch>
        </p:blipFill>
        <p:spPr>
          <a:xfrm>
            <a:off x="7669127" y="2014293"/>
            <a:ext cx="4261109" cy="4396841"/>
          </a:xfrm>
          <a:prstGeom prst="rect">
            <a:avLst/>
          </a:prstGeom>
        </p:spPr>
      </p:pic>
      <p:sp>
        <p:nvSpPr>
          <p:cNvPr id="3" name="Arrow: Right 2">
            <a:extLst>
              <a:ext uri="{FF2B5EF4-FFF2-40B4-BE49-F238E27FC236}">
                <a16:creationId xmlns:a16="http://schemas.microsoft.com/office/drawing/2014/main" id="{703FA2C6-756C-42A1-8B1E-D3D03132F1C2}"/>
              </a:ext>
            </a:extLst>
          </p:cNvPr>
          <p:cNvSpPr/>
          <p:nvPr/>
        </p:nvSpPr>
        <p:spPr>
          <a:xfrm>
            <a:off x="6061136" y="3709555"/>
            <a:ext cx="1406236" cy="4052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399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113309"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b="1" dirty="0">
                <a:solidFill>
                  <a:prstClr val="black"/>
                </a:solidFill>
                <a:latin typeface="Calibri" panose="020F0502020204030204"/>
              </a:rPr>
              <a:t>Step:3</a:t>
            </a:r>
            <a:r>
              <a:rPr lang="en-US" dirty="0">
                <a:solidFill>
                  <a:prstClr val="black"/>
                </a:solidFill>
                <a:latin typeface="Calibri" panose="020F0502020204030204"/>
              </a:rPr>
              <a:t> Perform a getEntity in the Product set to get the payload to post (</a:t>
            </a:r>
            <a:r>
              <a:rPr lang="en-US" b="1" dirty="0">
                <a:solidFill>
                  <a:prstClr val="black"/>
                </a:solidFill>
                <a:latin typeface="Calibri" panose="020F0502020204030204"/>
              </a:rPr>
              <a:t>/sap/opu/odata/sap/Z_FIRST_SRV/ProductSet('HT-1000')?$format=json</a:t>
            </a:r>
            <a:r>
              <a:rPr lang="en-US" dirty="0">
                <a:solidFill>
                  <a:prstClr val="black"/>
                </a:solidFill>
                <a:latin typeface="Calibri" panose="020F0502020204030204"/>
              </a:rPr>
              <a:t>) and then clean the data and modify the payload as new.</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5707A2D-46DA-4C97-AA59-827D8C00992B}"/>
              </a:ext>
            </a:extLst>
          </p:cNvPr>
          <p:cNvPicPr>
            <a:picLocks noChangeAspect="1"/>
          </p:cNvPicPr>
          <p:nvPr/>
        </p:nvPicPr>
        <p:blipFill>
          <a:blip r:embed="rId3"/>
          <a:stretch>
            <a:fillRect/>
          </a:stretch>
        </p:blipFill>
        <p:spPr>
          <a:xfrm>
            <a:off x="261764" y="2057016"/>
            <a:ext cx="5315773" cy="3824238"/>
          </a:xfrm>
          <a:prstGeom prst="rect">
            <a:avLst/>
          </a:prstGeom>
        </p:spPr>
      </p:pic>
      <p:pic>
        <p:nvPicPr>
          <p:cNvPr id="7" name="Picture 2">
            <a:extLst>
              <a:ext uri="{FF2B5EF4-FFF2-40B4-BE49-F238E27FC236}">
                <a16:creationId xmlns:a16="http://schemas.microsoft.com/office/drawing/2014/main" id="{9D213D4A-6D41-4AEC-BA1C-6B9B03B60D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0782" y="2057016"/>
            <a:ext cx="4679454" cy="4017817"/>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A9233CE9-FF84-4EF9-B1FD-7EBAEC295C06}"/>
              </a:ext>
            </a:extLst>
          </p:cNvPr>
          <p:cNvSpPr/>
          <p:nvPr/>
        </p:nvSpPr>
        <p:spPr>
          <a:xfrm>
            <a:off x="5668983" y="3782291"/>
            <a:ext cx="1506681"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750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7956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Step:4</a:t>
            </a:r>
            <a:r>
              <a:rPr lang="en-US" dirty="0">
                <a:solidFill>
                  <a:prstClr val="black"/>
                </a:solidFill>
                <a:latin typeface="Calibri" panose="020F0502020204030204"/>
              </a:rPr>
              <a:t> send the post request at (</a:t>
            </a:r>
            <a:r>
              <a:rPr lang="en-US" b="1" dirty="0">
                <a:solidFill>
                  <a:prstClr val="black"/>
                </a:solidFill>
                <a:latin typeface="Calibri" panose="020F0502020204030204"/>
              </a:rPr>
              <a:t>/sap/opu/odata/sap/Z_FIRST_SRV/ProductSet</a:t>
            </a:r>
            <a:r>
              <a:rPr lang="en-US" dirty="0">
                <a:solidFill>
                  <a:prstClr val="black"/>
                </a:solidFill>
                <a:latin typeface="Calibri" panose="020F0502020204030204"/>
              </a:rPr>
              <a: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790AEDAC-0761-44A7-981C-553FAA1910A1}"/>
              </a:ext>
            </a:extLst>
          </p:cNvPr>
          <p:cNvPicPr>
            <a:picLocks noChangeAspect="1"/>
          </p:cNvPicPr>
          <p:nvPr/>
        </p:nvPicPr>
        <p:blipFill>
          <a:blip r:embed="rId3"/>
          <a:stretch>
            <a:fillRect/>
          </a:stretch>
        </p:blipFill>
        <p:spPr>
          <a:xfrm>
            <a:off x="261764" y="1213961"/>
            <a:ext cx="11443855" cy="4621175"/>
          </a:xfrm>
          <a:prstGeom prst="rect">
            <a:avLst/>
          </a:prstGeom>
        </p:spPr>
      </p:pic>
    </p:spTree>
    <p:extLst>
      <p:ext uri="{BB962C8B-B14F-4D97-AF65-F5344CB8AC3E}">
        <p14:creationId xmlns:p14="http://schemas.microsoft.com/office/powerpoint/2010/main" val="255694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386446" cy="10580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Implementing DELETE and Update (PUT) method</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1246681"/>
            <a:ext cx="11161643" cy="369332"/>
          </a:xfrm>
          <a:prstGeom prst="rect">
            <a:avLst/>
          </a:prstGeom>
          <a:noFill/>
        </p:spPr>
        <p:txBody>
          <a:bodyPr wrap="square" rtlCol="0">
            <a:spAutoFit/>
          </a:bodyPr>
          <a:lstStyle/>
          <a:p>
            <a:r>
              <a:rPr lang="en-US" dirty="0">
                <a:solidFill>
                  <a:prstClr val="black"/>
                </a:solidFill>
                <a:latin typeface="Calibri" panose="020F0502020204030204"/>
              </a:rPr>
              <a:t>We can implement the delete and update method in the corresponding DPC extension classes. </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6EEE1AB-531A-47AC-AD27-BBE9C8DD8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1787757"/>
            <a:ext cx="5235028" cy="42817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87772B4-AD23-44D5-A963-09DF88D34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377" y="1787757"/>
            <a:ext cx="5183029" cy="433882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FB0E8A40-DDAB-4D55-963A-4475393920B9}"/>
              </a:ext>
            </a:extLst>
          </p:cNvPr>
          <p:cNvCxnSpPr/>
          <p:nvPr/>
        </p:nvCxnSpPr>
        <p:spPr>
          <a:xfrm>
            <a:off x="5922818" y="1734332"/>
            <a:ext cx="0" cy="4552168"/>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3052E42-10B7-4998-B10C-1FE6A0C6699C}"/>
              </a:ext>
            </a:extLst>
          </p:cNvPr>
          <p:cNvSpPr txBox="1"/>
          <p:nvPr/>
        </p:nvSpPr>
        <p:spPr>
          <a:xfrm>
            <a:off x="261763" y="6126580"/>
            <a:ext cx="3156846" cy="369332"/>
          </a:xfrm>
          <a:prstGeom prst="rect">
            <a:avLst/>
          </a:prstGeom>
          <a:noFill/>
        </p:spPr>
        <p:txBody>
          <a:bodyPr wrap="square" rtlCol="0">
            <a:spAutoFit/>
          </a:bodyPr>
          <a:lstStyle/>
          <a:p>
            <a:r>
              <a:rPr lang="en-US" dirty="0"/>
              <a:t>Code: </a:t>
            </a:r>
            <a:r>
              <a:rPr lang="en-US" dirty="0">
                <a:hlinkClick r:id="rId5"/>
              </a:rPr>
              <a:t>ProductSetDeleteEntity</a:t>
            </a:r>
            <a:endParaRPr lang="en-US" dirty="0"/>
          </a:p>
        </p:txBody>
      </p:sp>
      <p:sp>
        <p:nvSpPr>
          <p:cNvPr id="11" name="TextBox 10">
            <a:extLst>
              <a:ext uri="{FF2B5EF4-FFF2-40B4-BE49-F238E27FC236}">
                <a16:creationId xmlns:a16="http://schemas.microsoft.com/office/drawing/2014/main" id="{C3A98753-1B20-455C-80DC-0AF27944EDC8}"/>
              </a:ext>
            </a:extLst>
          </p:cNvPr>
          <p:cNvSpPr txBox="1"/>
          <p:nvPr/>
        </p:nvSpPr>
        <p:spPr>
          <a:xfrm>
            <a:off x="6122236" y="6069522"/>
            <a:ext cx="3156846" cy="369332"/>
          </a:xfrm>
          <a:prstGeom prst="rect">
            <a:avLst/>
          </a:prstGeom>
          <a:noFill/>
        </p:spPr>
        <p:txBody>
          <a:bodyPr wrap="square" rtlCol="0">
            <a:spAutoFit/>
          </a:bodyPr>
          <a:lstStyle/>
          <a:p>
            <a:r>
              <a:rPr lang="en-US" dirty="0"/>
              <a:t>Code: </a:t>
            </a:r>
            <a:r>
              <a:rPr lang="en-US" dirty="0">
                <a:hlinkClick r:id="rId6"/>
              </a:rPr>
              <a:t>ProductSetUpdateEntity</a:t>
            </a:r>
            <a:endParaRPr lang="en-US" dirty="0"/>
          </a:p>
        </p:txBody>
      </p:sp>
    </p:spTree>
    <p:extLst>
      <p:ext uri="{BB962C8B-B14F-4D97-AF65-F5344CB8AC3E}">
        <p14:creationId xmlns:p14="http://schemas.microsoft.com/office/powerpoint/2010/main" val="2886123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POSTMAN Tool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marL="285750" indent="-285750" algn="just">
              <a:buFontTx/>
              <a:buChar char="-"/>
            </a:pPr>
            <a:r>
              <a:rPr lang="en-US" dirty="0">
                <a:latin typeface="Calibri" panose="020F0502020204030204" pitchFamily="34" charset="0"/>
                <a:cs typeface="Calibri" panose="020F0502020204030204" pitchFamily="34" charset="0"/>
              </a:rPr>
              <a:t>Postman is an API platform for building and using APIs. Postman simplifies each step of the API lifecycle and streamlines collaboration so you can create better APIs—faster.</a:t>
            </a:r>
          </a:p>
          <a:p>
            <a:pPr marL="285750" indent="-285750" algn="just">
              <a:buFontTx/>
              <a:buChar char="-"/>
            </a:pPr>
            <a:r>
              <a:rPr lang="en-US" dirty="0"/>
              <a:t>It is an </a:t>
            </a:r>
            <a:r>
              <a:rPr lang="en-US" b="1" dirty="0"/>
              <a:t>interactive and automatic tool for verifying the APIs of your project</a:t>
            </a:r>
            <a:r>
              <a:rPr lang="en-US" dirty="0"/>
              <a:t>.</a:t>
            </a:r>
          </a:p>
          <a:p>
            <a:pPr marL="285750" indent="-285750" algn="just">
              <a:buFontTx/>
              <a:buChar char="-"/>
            </a:pPr>
            <a:r>
              <a:rPr lang="en-US" dirty="0"/>
              <a:t>It presents you with a friendly GUI for constructing requests and reading responses. ... Postman is the way to streamline the process of API testing.</a:t>
            </a:r>
          </a:p>
          <a:p>
            <a:pPr marL="285750" indent="-285750" algn="just">
              <a:buFontTx/>
              <a:buChar char="-"/>
            </a:pPr>
            <a:r>
              <a:rPr lang="en-US" dirty="0">
                <a:solidFill>
                  <a:srgbClr val="202124"/>
                </a:solidFill>
              </a:rPr>
              <a:t>Postman can run GET, POST, PUT, PATCH, MERGE, DELETE, and various other request methods as well, and has utilities to help with developing APIs. </a:t>
            </a:r>
            <a:r>
              <a:rPr lang="en-US" b="1" dirty="0">
                <a:solidFill>
                  <a:srgbClr val="202124"/>
                </a:solidFill>
              </a:rPr>
              <a:t>Free and paid versions</a:t>
            </a:r>
            <a:r>
              <a:rPr lang="en-US" dirty="0">
                <a:solidFill>
                  <a:srgbClr val="202124"/>
                </a:solidFill>
              </a:rPr>
              <a:t> are available for Mac, Windows, Linux, and as a Chrome app.</a:t>
            </a:r>
          </a:p>
          <a:p>
            <a:pPr marL="285750" indent="-285750" algn="just">
              <a:buFontTx/>
              <a:buChar char="-"/>
            </a:pPr>
            <a:endParaRPr lang="en-US" dirty="0">
              <a:solidFill>
                <a:srgbClr val="202124"/>
              </a:solidFill>
            </a:endParaRPr>
          </a:p>
          <a:p>
            <a:pPr marL="285750" indent="-285750" algn="just">
              <a:buFontTx/>
              <a:buChar char="-"/>
            </a:pPr>
            <a:endParaRPr lang="en-US" dirty="0">
              <a:solidFill>
                <a:srgbClr val="202124"/>
              </a:solidFill>
            </a:endParaRPr>
          </a:p>
          <a:p>
            <a:pPr algn="just"/>
            <a:r>
              <a:rPr lang="en-US" dirty="0">
                <a:solidFill>
                  <a:srgbClr val="202124"/>
                </a:solidFill>
              </a:rPr>
              <a:t>You can Download the postman tool from the link give below:</a:t>
            </a:r>
          </a:p>
          <a:p>
            <a:pPr algn="just"/>
            <a:r>
              <a:rPr lang="en-US" dirty="0">
                <a:hlinkClick r:id="rId3"/>
              </a:rPr>
              <a:t>https://www.postman.com/downloads/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B267D4A-B349-44CF-8D6B-AAFD2A4E71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2806" y="3795301"/>
            <a:ext cx="1788722" cy="178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525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96836" cy="1754326"/>
          </a:xfrm>
          <a:prstGeom prst="rect">
            <a:avLst/>
          </a:prstGeom>
          <a:noFill/>
        </p:spPr>
        <p:txBody>
          <a:bodyPr wrap="square" rtlCol="0">
            <a:spAutoFit/>
          </a:bodyPr>
          <a:lstStyle/>
          <a:p>
            <a:pPr algn="just"/>
            <a:r>
              <a:rPr lang="en-US" dirty="0"/>
              <a:t>OData Stands for Open Data Protocol, it is an OASIS standard to communicate to server using  REST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B857D0A6-0F52-4A6F-A7C4-0D8290F9F0A2}"/>
                  </a:ext>
                </a:extLst>
              </p14:cNvPr>
              <p14:cNvContentPartPr/>
              <p14:nvPr/>
            </p14:nvContentPartPr>
            <p14:xfrm>
              <a:off x="1302026" y="2670379"/>
              <a:ext cx="3871380" cy="3983191"/>
            </p14:xfrm>
          </p:contentPart>
        </mc:Choice>
        <mc:Fallback xmlns="">
          <p:pic>
            <p:nvPicPr>
              <p:cNvPr id="21" name="Ink 20">
                <a:extLst>
                  <a:ext uri="{FF2B5EF4-FFF2-40B4-BE49-F238E27FC236}">
                    <a16:creationId xmlns:a16="http://schemas.microsoft.com/office/drawing/2014/main" id="{B857D0A6-0F52-4A6F-A7C4-0D8290F9F0A2}"/>
                  </a:ext>
                </a:extLst>
              </p:cNvPr>
              <p:cNvPicPr/>
              <p:nvPr/>
            </p:nvPicPr>
            <p:blipFill>
              <a:blip r:embed="rId4"/>
              <a:stretch>
                <a:fillRect/>
              </a:stretch>
            </p:blipFill>
            <p:spPr>
              <a:xfrm>
                <a:off x="1293026" y="2661379"/>
                <a:ext cx="3889020" cy="400083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B91464E5-1FDA-47D1-90E2-03820E1A6BB7}"/>
                  </a:ext>
                </a:extLst>
              </p14:cNvPr>
              <p14:cNvContentPartPr/>
              <p14:nvPr/>
            </p14:nvContentPartPr>
            <p14:xfrm>
              <a:off x="6325724" y="2829756"/>
              <a:ext cx="4564250" cy="3809583"/>
            </p14:xfrm>
          </p:contentPart>
        </mc:Choice>
        <mc:Fallback xmlns="">
          <p:pic>
            <p:nvPicPr>
              <p:cNvPr id="23" name="Ink 22">
                <a:extLst>
                  <a:ext uri="{FF2B5EF4-FFF2-40B4-BE49-F238E27FC236}">
                    <a16:creationId xmlns:a16="http://schemas.microsoft.com/office/drawing/2014/main" id="{B91464E5-1FDA-47D1-90E2-03820E1A6BB7}"/>
                  </a:ext>
                </a:extLst>
              </p:cNvPr>
              <p:cNvPicPr/>
              <p:nvPr/>
            </p:nvPicPr>
            <p:blipFill>
              <a:blip r:embed="rId6"/>
              <a:stretch>
                <a:fillRect/>
              </a:stretch>
            </p:blipFill>
            <p:spPr>
              <a:xfrm>
                <a:off x="6316724" y="2820756"/>
                <a:ext cx="4581889" cy="3827223"/>
              </a:xfrm>
              <a:prstGeom prst="rect">
                <a:avLst/>
              </a:prstGeom>
            </p:spPr>
          </p:pic>
        </mc:Fallback>
      </mc:AlternateContent>
    </p:spTree>
    <p:extLst>
      <p:ext uri="{BB962C8B-B14F-4D97-AF65-F5344CB8AC3E}">
        <p14:creationId xmlns:p14="http://schemas.microsoft.com/office/powerpoint/2010/main" val="1795692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 App Layout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The below screen shot shows a basic layout of a request in Postman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E3E7E9B-D63E-4F2A-B36D-DB78953A8BD4}"/>
              </a:ext>
            </a:extLst>
          </p:cNvPr>
          <p:cNvPicPr>
            <a:picLocks noChangeAspect="1"/>
          </p:cNvPicPr>
          <p:nvPr/>
        </p:nvPicPr>
        <p:blipFill>
          <a:blip r:embed="rId3"/>
          <a:stretch>
            <a:fillRect/>
          </a:stretch>
        </p:blipFill>
        <p:spPr>
          <a:xfrm>
            <a:off x="964507" y="1325025"/>
            <a:ext cx="9756155" cy="5388043"/>
          </a:xfrm>
          <a:prstGeom prst="rect">
            <a:avLst/>
          </a:prstGeom>
        </p:spPr>
      </p:pic>
    </p:spTree>
    <p:extLst>
      <p:ext uri="{BB962C8B-B14F-4D97-AF65-F5344CB8AC3E}">
        <p14:creationId xmlns:p14="http://schemas.microsoft.com/office/powerpoint/2010/main" val="914040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Basic Auth in Postman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3894600" cy="369332"/>
          </a:xfrm>
          <a:prstGeom prst="rect">
            <a:avLst/>
          </a:prstGeom>
          <a:noFill/>
        </p:spPr>
        <p:txBody>
          <a:bodyPr wrap="square" rtlCol="0">
            <a:spAutoFit/>
          </a:bodyPr>
          <a:lstStyle/>
          <a:p>
            <a:r>
              <a:rPr lang="en-US" dirty="0"/>
              <a:t>Step 1: Go to the </a:t>
            </a:r>
            <a:r>
              <a:rPr lang="en-US" b="1" dirty="0"/>
              <a:t>Authorization</a:t>
            </a:r>
            <a:r>
              <a:rPr lang="en-US" dirty="0"/>
              <a:t>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58708D5-BE86-4AE5-91E8-794BC682F448}"/>
              </a:ext>
            </a:extLst>
          </p:cNvPr>
          <p:cNvPicPr>
            <a:picLocks noChangeAspect="1"/>
          </p:cNvPicPr>
          <p:nvPr/>
        </p:nvPicPr>
        <p:blipFill>
          <a:blip r:embed="rId3"/>
          <a:stretch>
            <a:fillRect/>
          </a:stretch>
        </p:blipFill>
        <p:spPr>
          <a:xfrm>
            <a:off x="261764" y="1239457"/>
            <a:ext cx="2743259" cy="998828"/>
          </a:xfrm>
          <a:prstGeom prst="rect">
            <a:avLst/>
          </a:prstGeom>
        </p:spPr>
      </p:pic>
      <p:sp>
        <p:nvSpPr>
          <p:cNvPr id="9" name="TextBox 8">
            <a:extLst>
              <a:ext uri="{FF2B5EF4-FFF2-40B4-BE49-F238E27FC236}">
                <a16:creationId xmlns:a16="http://schemas.microsoft.com/office/drawing/2014/main" id="{43911D6D-CE2F-4166-882A-32AF4A1C2A0E}"/>
              </a:ext>
            </a:extLst>
          </p:cNvPr>
          <p:cNvSpPr txBox="1"/>
          <p:nvPr/>
        </p:nvSpPr>
        <p:spPr>
          <a:xfrm>
            <a:off x="261764" y="2417390"/>
            <a:ext cx="3312709" cy="369332"/>
          </a:xfrm>
          <a:prstGeom prst="rect">
            <a:avLst/>
          </a:prstGeom>
          <a:noFill/>
        </p:spPr>
        <p:txBody>
          <a:bodyPr wrap="square" rtlCol="0">
            <a:spAutoFit/>
          </a:bodyPr>
          <a:lstStyle/>
          <a:p>
            <a:r>
              <a:rPr lang="en-US" dirty="0"/>
              <a:t>Step 2: Select </a:t>
            </a:r>
            <a:r>
              <a:rPr lang="en-US" b="1" dirty="0"/>
              <a:t>Basic Auth</a:t>
            </a:r>
            <a:r>
              <a:rPr lang="en-US" dirty="0"/>
              <a:t> as Type</a:t>
            </a:r>
          </a:p>
        </p:txBody>
      </p:sp>
      <p:pic>
        <p:nvPicPr>
          <p:cNvPr id="6" name="Picture 5">
            <a:extLst>
              <a:ext uri="{FF2B5EF4-FFF2-40B4-BE49-F238E27FC236}">
                <a16:creationId xmlns:a16="http://schemas.microsoft.com/office/drawing/2014/main" id="{2FD1830C-F4F5-4322-9EBF-D6A2BA01E746}"/>
              </a:ext>
            </a:extLst>
          </p:cNvPr>
          <p:cNvPicPr>
            <a:picLocks noChangeAspect="1"/>
          </p:cNvPicPr>
          <p:nvPr/>
        </p:nvPicPr>
        <p:blipFill>
          <a:blip r:embed="rId4"/>
          <a:stretch>
            <a:fillRect/>
          </a:stretch>
        </p:blipFill>
        <p:spPr>
          <a:xfrm>
            <a:off x="261764" y="3000252"/>
            <a:ext cx="3059789" cy="3425557"/>
          </a:xfrm>
          <a:prstGeom prst="rect">
            <a:avLst/>
          </a:prstGeom>
        </p:spPr>
      </p:pic>
      <p:cxnSp>
        <p:nvCxnSpPr>
          <p:cNvPr id="10" name="Straight Connector 9">
            <a:extLst>
              <a:ext uri="{FF2B5EF4-FFF2-40B4-BE49-F238E27FC236}">
                <a16:creationId xmlns:a16="http://schemas.microsoft.com/office/drawing/2014/main" id="{6B01DC08-F16D-4597-B5A5-8F92504820D0}"/>
              </a:ext>
            </a:extLst>
          </p:cNvPr>
          <p:cNvCxnSpPr>
            <a:cxnSpLocks/>
          </p:cNvCxnSpPr>
          <p:nvPr/>
        </p:nvCxnSpPr>
        <p:spPr>
          <a:xfrm>
            <a:off x="4592782" y="696191"/>
            <a:ext cx="0" cy="59431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4D403FA-1846-44E2-97A2-21032BD32B10}"/>
              </a:ext>
            </a:extLst>
          </p:cNvPr>
          <p:cNvSpPr txBox="1"/>
          <p:nvPr/>
        </p:nvSpPr>
        <p:spPr>
          <a:xfrm>
            <a:off x="4592782" y="779090"/>
            <a:ext cx="6787896" cy="369332"/>
          </a:xfrm>
          <a:prstGeom prst="rect">
            <a:avLst/>
          </a:prstGeom>
          <a:noFill/>
        </p:spPr>
        <p:txBody>
          <a:bodyPr wrap="square" rtlCol="0">
            <a:spAutoFit/>
          </a:bodyPr>
          <a:lstStyle/>
          <a:p>
            <a:r>
              <a:rPr lang="en-US" dirty="0"/>
              <a:t>Step 3: Set the Username and Password.</a:t>
            </a:r>
          </a:p>
        </p:txBody>
      </p:sp>
      <p:pic>
        <p:nvPicPr>
          <p:cNvPr id="14" name="Picture 13">
            <a:extLst>
              <a:ext uri="{FF2B5EF4-FFF2-40B4-BE49-F238E27FC236}">
                <a16:creationId xmlns:a16="http://schemas.microsoft.com/office/drawing/2014/main" id="{CE2BC205-A82A-47F4-AEE2-2C9E18321EB1}"/>
              </a:ext>
            </a:extLst>
          </p:cNvPr>
          <p:cNvPicPr>
            <a:picLocks noChangeAspect="1"/>
          </p:cNvPicPr>
          <p:nvPr/>
        </p:nvPicPr>
        <p:blipFill>
          <a:blip r:embed="rId5"/>
          <a:stretch>
            <a:fillRect/>
          </a:stretch>
        </p:blipFill>
        <p:spPr>
          <a:xfrm>
            <a:off x="4845702" y="1231321"/>
            <a:ext cx="6119578" cy="1498242"/>
          </a:xfrm>
          <a:prstGeom prst="rect">
            <a:avLst/>
          </a:prstGeom>
        </p:spPr>
      </p:pic>
      <p:sp>
        <p:nvSpPr>
          <p:cNvPr id="17" name="TextBox 16">
            <a:extLst>
              <a:ext uri="{FF2B5EF4-FFF2-40B4-BE49-F238E27FC236}">
                <a16:creationId xmlns:a16="http://schemas.microsoft.com/office/drawing/2014/main" id="{343EA730-8E4F-4CBD-BB12-DA7D7C60A8AB}"/>
              </a:ext>
            </a:extLst>
          </p:cNvPr>
          <p:cNvSpPr txBox="1"/>
          <p:nvPr/>
        </p:nvSpPr>
        <p:spPr>
          <a:xfrm>
            <a:off x="4641688" y="2968538"/>
            <a:ext cx="6787896" cy="369332"/>
          </a:xfrm>
          <a:prstGeom prst="rect">
            <a:avLst/>
          </a:prstGeom>
          <a:noFill/>
        </p:spPr>
        <p:txBody>
          <a:bodyPr wrap="square" rtlCol="0">
            <a:spAutoFit/>
          </a:bodyPr>
          <a:lstStyle/>
          <a:p>
            <a:r>
              <a:rPr lang="en-US" dirty="0"/>
              <a:t>Step 4: Save.</a:t>
            </a:r>
          </a:p>
        </p:txBody>
      </p:sp>
      <p:pic>
        <p:nvPicPr>
          <p:cNvPr id="16" name="Picture 15">
            <a:extLst>
              <a:ext uri="{FF2B5EF4-FFF2-40B4-BE49-F238E27FC236}">
                <a16:creationId xmlns:a16="http://schemas.microsoft.com/office/drawing/2014/main" id="{465ED1EE-60C4-4224-B45B-42D45F530057}"/>
              </a:ext>
            </a:extLst>
          </p:cNvPr>
          <p:cNvPicPr>
            <a:picLocks noChangeAspect="1"/>
          </p:cNvPicPr>
          <p:nvPr/>
        </p:nvPicPr>
        <p:blipFill>
          <a:blip r:embed="rId6"/>
          <a:stretch>
            <a:fillRect/>
          </a:stretch>
        </p:blipFill>
        <p:spPr>
          <a:xfrm>
            <a:off x="4845702" y="3520131"/>
            <a:ext cx="6449028" cy="2456542"/>
          </a:xfrm>
          <a:prstGeom prst="rect">
            <a:avLst/>
          </a:prstGeom>
        </p:spPr>
      </p:pic>
    </p:spTree>
    <p:extLst>
      <p:ext uri="{BB962C8B-B14F-4D97-AF65-F5344CB8AC3E}">
        <p14:creationId xmlns:p14="http://schemas.microsoft.com/office/powerpoint/2010/main" val="2181129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the Payload for POST and PUT request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2865900" cy="369332"/>
          </a:xfrm>
          <a:prstGeom prst="rect">
            <a:avLst/>
          </a:prstGeom>
          <a:noFill/>
        </p:spPr>
        <p:txBody>
          <a:bodyPr wrap="square" rtlCol="0">
            <a:spAutoFit/>
          </a:bodyPr>
          <a:lstStyle/>
          <a:p>
            <a:r>
              <a:rPr lang="en-US" dirty="0"/>
              <a:t>Step 1: Go to Body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410C7EE-5168-4105-A6A0-65FC285226A5}"/>
              </a:ext>
            </a:extLst>
          </p:cNvPr>
          <p:cNvPicPr>
            <a:picLocks noChangeAspect="1"/>
          </p:cNvPicPr>
          <p:nvPr/>
        </p:nvPicPr>
        <p:blipFill>
          <a:blip r:embed="rId3"/>
          <a:stretch>
            <a:fillRect/>
          </a:stretch>
        </p:blipFill>
        <p:spPr>
          <a:xfrm>
            <a:off x="261764" y="1148422"/>
            <a:ext cx="4397306" cy="1563605"/>
          </a:xfrm>
          <a:prstGeom prst="rect">
            <a:avLst/>
          </a:prstGeom>
        </p:spPr>
      </p:pic>
      <p:sp>
        <p:nvSpPr>
          <p:cNvPr id="9" name="TextBox 8">
            <a:extLst>
              <a:ext uri="{FF2B5EF4-FFF2-40B4-BE49-F238E27FC236}">
                <a16:creationId xmlns:a16="http://schemas.microsoft.com/office/drawing/2014/main" id="{6DA8EB7E-C3D7-4D13-9355-49953CF3E35B}"/>
              </a:ext>
            </a:extLst>
          </p:cNvPr>
          <p:cNvSpPr txBox="1"/>
          <p:nvPr/>
        </p:nvSpPr>
        <p:spPr>
          <a:xfrm>
            <a:off x="261764" y="2712027"/>
            <a:ext cx="8715981" cy="369332"/>
          </a:xfrm>
          <a:prstGeom prst="rect">
            <a:avLst/>
          </a:prstGeom>
          <a:noFill/>
        </p:spPr>
        <p:txBody>
          <a:bodyPr wrap="square" rtlCol="0">
            <a:spAutoFit/>
          </a:bodyPr>
          <a:lstStyle/>
          <a:p>
            <a:r>
              <a:rPr lang="en-US" dirty="0"/>
              <a:t>Step 2: Select the </a:t>
            </a:r>
            <a:r>
              <a:rPr lang="en-US" b="1" dirty="0"/>
              <a:t>raw </a:t>
            </a:r>
            <a:r>
              <a:rPr lang="en-US" dirty="0"/>
              <a:t>option form the radio button and then select the data type as JSON.</a:t>
            </a:r>
          </a:p>
        </p:txBody>
      </p:sp>
      <p:pic>
        <p:nvPicPr>
          <p:cNvPr id="10" name="Picture 9">
            <a:extLst>
              <a:ext uri="{FF2B5EF4-FFF2-40B4-BE49-F238E27FC236}">
                <a16:creationId xmlns:a16="http://schemas.microsoft.com/office/drawing/2014/main" id="{9FEAD80F-600D-4884-9EA2-11333DCA3A87}"/>
              </a:ext>
            </a:extLst>
          </p:cNvPr>
          <p:cNvPicPr>
            <a:picLocks noChangeAspect="1"/>
          </p:cNvPicPr>
          <p:nvPr/>
        </p:nvPicPr>
        <p:blipFill>
          <a:blip r:embed="rId4"/>
          <a:stretch>
            <a:fillRect/>
          </a:stretch>
        </p:blipFill>
        <p:spPr>
          <a:xfrm>
            <a:off x="261764" y="3081359"/>
            <a:ext cx="6900352" cy="3214537"/>
          </a:xfrm>
          <a:prstGeom prst="rect">
            <a:avLst/>
          </a:prstGeom>
        </p:spPr>
      </p:pic>
    </p:spTree>
    <p:extLst>
      <p:ext uri="{BB962C8B-B14F-4D97-AF65-F5344CB8AC3E}">
        <p14:creationId xmlns:p14="http://schemas.microsoft.com/office/powerpoint/2010/main" val="3966556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X-CSRF Token</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rPr>
              <a:t>A CSRF Token is a secret, unique and unpredictable value a server-side application generates in order to protect CSRF vulnerable resources.</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rPr>
              <a:t>The tokens are generated and submitted by the server-side application in a subsequent HTTP request made by the client.</a:t>
            </a:r>
            <a:endParaRPr kumimoji="0" lang="en-US" sz="1800" u="none" strike="noStrike" kern="1200" cap="none" spc="0" normalizeH="0" baseline="0" noProof="0" dirty="0">
              <a:ln>
                <a:noFill/>
              </a:ln>
              <a:solidFill>
                <a:srgbClr val="202124"/>
              </a:solidFill>
              <a:uLnTx/>
              <a:uFillTx/>
              <a:ea typeface="+mn-ea"/>
              <a:cs typeface="Calibri" panose="020F0502020204030204" pitchFamily="34" charset="0"/>
            </a:endParaRPr>
          </a:p>
          <a:p>
            <a:pPr marR="0" lvl="0" algn="just" defTabSz="914400" rtl="0" eaLnBrk="1" fontAlgn="auto" latinLnBrk="0" hangingPunct="1">
              <a:lnSpc>
                <a:spcPct val="100000"/>
              </a:lnSpc>
              <a:spcBef>
                <a:spcPts val="0"/>
              </a:spcBef>
              <a:spcAft>
                <a:spcPts val="0"/>
              </a:spcAft>
              <a:buClrTx/>
              <a:buSzTx/>
              <a:tabLst/>
              <a:defRPr/>
            </a:pPr>
            <a:r>
              <a:rPr lang="en-US" i="0" dirty="0">
                <a:solidFill>
                  <a:srgbClr val="202124"/>
                </a:solidFill>
                <a:effectLst/>
                <a:cs typeface="Calibri" panose="020F0502020204030204" pitchFamily="34" charset="0"/>
              </a:rPr>
              <a:t>Steps to Get the x-</a:t>
            </a:r>
            <a:r>
              <a:rPr lang="en-US" i="0" dirty="0" err="1">
                <a:solidFill>
                  <a:srgbClr val="202124"/>
                </a:solidFill>
                <a:effectLst/>
                <a:cs typeface="Calibri" panose="020F0502020204030204" pitchFamily="34" charset="0"/>
              </a:rPr>
              <a:t>csrf</a:t>
            </a:r>
            <a:r>
              <a:rPr lang="en-US" i="0" dirty="0">
                <a:solidFill>
                  <a:srgbClr val="202124"/>
                </a:solidFill>
                <a:effectLst/>
                <a:cs typeface="Calibri" panose="020F0502020204030204" pitchFamily="34" charset="0"/>
              </a:rPr>
              <a:t> token.</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cs typeface="Calibri" panose="020F0502020204030204" pitchFamily="34" charset="0"/>
              </a:rPr>
              <a:t>To </a:t>
            </a:r>
            <a:r>
              <a:rPr lang="en-US" dirty="0">
                <a:solidFill>
                  <a:srgbClr val="202124"/>
                </a:solidFill>
                <a:cs typeface="Calibri" panose="020F0502020204030204" pitchFamily="34" charset="0"/>
              </a:rPr>
              <a:t>get the x-</a:t>
            </a:r>
            <a:r>
              <a:rPr lang="en-US" dirty="0" err="1">
                <a:solidFill>
                  <a:srgbClr val="202124"/>
                </a:solidFill>
                <a:cs typeface="Calibri" panose="020F0502020204030204" pitchFamily="34" charset="0"/>
              </a:rPr>
              <a:t>csrf</a:t>
            </a:r>
            <a:r>
              <a:rPr lang="en-US" dirty="0">
                <a:solidFill>
                  <a:srgbClr val="202124"/>
                </a:solidFill>
                <a:cs typeface="Calibri" panose="020F0502020204030204" pitchFamily="34" charset="0"/>
              </a:rPr>
              <a:t> token we need to pass the value of </a:t>
            </a:r>
            <a:r>
              <a:rPr lang="en-US" b="1" dirty="0">
                <a:solidFill>
                  <a:srgbClr val="202124"/>
                </a:solidFill>
                <a:cs typeface="Calibri" panose="020F0502020204030204" pitchFamily="34" charset="0"/>
              </a:rPr>
              <a:t>x-</a:t>
            </a:r>
            <a:r>
              <a:rPr lang="en-US" b="1" dirty="0" err="1">
                <a:solidFill>
                  <a:srgbClr val="202124"/>
                </a:solidFill>
                <a:cs typeface="Calibri" panose="020F0502020204030204" pitchFamily="34" charset="0"/>
              </a:rPr>
              <a:t>csrf</a:t>
            </a:r>
            <a:r>
              <a:rPr lang="en-US" b="1" dirty="0">
                <a:solidFill>
                  <a:srgbClr val="202124"/>
                </a:solidFill>
                <a:cs typeface="Calibri" panose="020F0502020204030204" pitchFamily="34" charset="0"/>
              </a:rPr>
              <a:t> token</a:t>
            </a:r>
            <a:r>
              <a:rPr lang="en-US" dirty="0">
                <a:solidFill>
                  <a:srgbClr val="202124"/>
                </a:solidFill>
                <a:cs typeface="Calibri" panose="020F0502020204030204" pitchFamily="34" charset="0"/>
              </a:rPr>
              <a:t> as </a:t>
            </a:r>
            <a:r>
              <a:rPr lang="en-US" b="1" dirty="0">
                <a:solidFill>
                  <a:srgbClr val="202124"/>
                </a:solidFill>
                <a:cs typeface="Calibri" panose="020F0502020204030204" pitchFamily="34" charset="0"/>
              </a:rPr>
              <a:t>fetch</a:t>
            </a:r>
            <a:r>
              <a:rPr lang="en-US" dirty="0">
                <a:solidFill>
                  <a:srgbClr val="202124"/>
                </a:solidFill>
                <a:cs typeface="Calibri" panose="020F0502020204030204" pitchFamily="34" charset="0"/>
              </a:rPr>
              <a:t> with the GET call.</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cs typeface="Calibri" panose="020F0502020204030204" pitchFamily="34" charset="0"/>
              </a:rPr>
              <a:t>After ex</a:t>
            </a:r>
            <a:r>
              <a:rPr lang="en-US" dirty="0">
                <a:solidFill>
                  <a:srgbClr val="202124"/>
                </a:solidFill>
                <a:cs typeface="Calibri" panose="020F0502020204030204" pitchFamily="34" charset="0"/>
              </a:rPr>
              <a:t>ecuting the get call we will find the token in the </a:t>
            </a:r>
            <a:r>
              <a:rPr lang="en-US" b="1" dirty="0">
                <a:solidFill>
                  <a:srgbClr val="202124"/>
                </a:solidFill>
                <a:cs typeface="Calibri" panose="020F0502020204030204" pitchFamily="34" charset="0"/>
              </a:rPr>
              <a:t>Header </a:t>
            </a:r>
            <a:r>
              <a:rPr lang="en-US" dirty="0">
                <a:solidFill>
                  <a:srgbClr val="202124"/>
                </a:solidFill>
                <a:cs typeface="Calibri" panose="020F0502020204030204" pitchFamily="34" charset="0"/>
              </a:rPr>
              <a:t>Section of the </a:t>
            </a:r>
            <a:r>
              <a:rPr lang="en-US" b="1" dirty="0">
                <a:solidFill>
                  <a:srgbClr val="202124"/>
                </a:solidFill>
                <a:cs typeface="Calibri" panose="020F0502020204030204" pitchFamily="34" charset="0"/>
              </a:rPr>
              <a:t>Response.</a:t>
            </a:r>
            <a:endParaRPr lang="en-US" b="1" i="0" dirty="0">
              <a:solidFill>
                <a:srgbClr val="202124"/>
              </a:solidFill>
              <a:effectLst/>
              <a:cs typeface="Calibri" panose="020F0502020204030204" pitchFamily="34" charset="0"/>
            </a:endParaRPr>
          </a:p>
          <a:p>
            <a:pPr marR="0" lvl="0" algn="just" defTabSz="914400" rtl="0" eaLnBrk="1" fontAlgn="auto" latinLnBrk="0" hangingPunct="1">
              <a:lnSpc>
                <a:spcPct val="100000"/>
              </a:lnSpc>
              <a:spcBef>
                <a:spcPts val="0"/>
              </a:spcBef>
              <a:spcAft>
                <a:spcPts val="0"/>
              </a:spcAft>
              <a:buClrTx/>
              <a:buSzTx/>
              <a:tabLst/>
              <a:defRPr/>
            </a:pPr>
            <a:endParaRPr kumimoji="0" lang="en-IN" sz="1800" i="0" u="none" strike="noStrike" kern="1200" cap="none" spc="0" normalizeH="0" baseline="0" noProof="0" dirty="0">
              <a:ln>
                <a:noFill/>
              </a:ln>
              <a:effectLst/>
              <a:uLnTx/>
              <a:uFillTx/>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306350E5-10C4-41E5-B5DC-7C36753519DE}"/>
              </a:ext>
            </a:extLst>
          </p:cNvPr>
          <p:cNvPicPr>
            <a:picLocks noChangeAspect="1"/>
          </p:cNvPicPr>
          <p:nvPr/>
        </p:nvPicPr>
        <p:blipFill>
          <a:blip r:embed="rId3"/>
          <a:stretch>
            <a:fillRect/>
          </a:stretch>
        </p:blipFill>
        <p:spPr>
          <a:xfrm>
            <a:off x="643904" y="2795733"/>
            <a:ext cx="5840024" cy="2145953"/>
          </a:xfrm>
          <a:prstGeom prst="rect">
            <a:avLst/>
          </a:prstGeom>
        </p:spPr>
      </p:pic>
      <p:sp>
        <p:nvSpPr>
          <p:cNvPr id="5" name="TextBox 4">
            <a:extLst>
              <a:ext uri="{FF2B5EF4-FFF2-40B4-BE49-F238E27FC236}">
                <a16:creationId xmlns:a16="http://schemas.microsoft.com/office/drawing/2014/main" id="{B0F7B041-418F-4781-9E24-8FB0A98DA7F0}"/>
              </a:ext>
            </a:extLst>
          </p:cNvPr>
          <p:cNvSpPr txBox="1"/>
          <p:nvPr/>
        </p:nvSpPr>
        <p:spPr>
          <a:xfrm>
            <a:off x="261764" y="4941686"/>
            <a:ext cx="7471064" cy="369332"/>
          </a:xfrm>
          <a:prstGeom prst="rect">
            <a:avLst/>
          </a:prstGeom>
          <a:noFill/>
        </p:spPr>
        <p:txBody>
          <a:bodyPr wrap="square" rtlCol="0">
            <a:spAutoFit/>
          </a:bodyPr>
          <a:lstStyle/>
          <a:p>
            <a:r>
              <a:rPr lang="en-US" dirty="0"/>
              <a:t>- In POST call we need to pass this value of x-</a:t>
            </a:r>
            <a:r>
              <a:rPr lang="en-US" dirty="0" err="1"/>
              <a:t>csrf</a:t>
            </a:r>
            <a:r>
              <a:rPr lang="en-US" dirty="0"/>
              <a:t> token in the header section.</a:t>
            </a:r>
          </a:p>
        </p:txBody>
      </p:sp>
      <p:pic>
        <p:nvPicPr>
          <p:cNvPr id="7" name="Picture 6">
            <a:extLst>
              <a:ext uri="{FF2B5EF4-FFF2-40B4-BE49-F238E27FC236}">
                <a16:creationId xmlns:a16="http://schemas.microsoft.com/office/drawing/2014/main" id="{E5B98DA5-5EDA-4292-B2CA-6F204039D59F}"/>
              </a:ext>
            </a:extLst>
          </p:cNvPr>
          <p:cNvPicPr>
            <a:picLocks noChangeAspect="1"/>
          </p:cNvPicPr>
          <p:nvPr/>
        </p:nvPicPr>
        <p:blipFill>
          <a:blip r:embed="rId4"/>
          <a:stretch>
            <a:fillRect/>
          </a:stretch>
        </p:blipFill>
        <p:spPr>
          <a:xfrm>
            <a:off x="1245883" y="5369696"/>
            <a:ext cx="5774372" cy="1320673"/>
          </a:xfrm>
          <a:prstGeom prst="rect">
            <a:avLst/>
          </a:prstGeom>
        </p:spPr>
      </p:pic>
    </p:spTree>
    <p:extLst>
      <p:ext uri="{BB962C8B-B14F-4D97-AF65-F5344CB8AC3E}">
        <p14:creationId xmlns:p14="http://schemas.microsoft.com/office/powerpoint/2010/main" val="3665951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Create Supplier Set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Create a Supplier Set in the Entity Type Section by following the steps used to create Product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585116A-1B1A-4FA6-84B2-FB7740B637C8}"/>
              </a:ext>
            </a:extLst>
          </p:cNvPr>
          <p:cNvPicPr>
            <a:picLocks noChangeAspect="1"/>
          </p:cNvPicPr>
          <p:nvPr/>
        </p:nvPicPr>
        <p:blipFill>
          <a:blip r:embed="rId3"/>
          <a:stretch>
            <a:fillRect/>
          </a:stretch>
        </p:blipFill>
        <p:spPr>
          <a:xfrm>
            <a:off x="311948" y="1187698"/>
            <a:ext cx="9815538" cy="2402063"/>
          </a:xfrm>
          <a:prstGeom prst="rect">
            <a:avLst/>
          </a:prstGeom>
        </p:spPr>
      </p:pic>
      <p:sp>
        <p:nvSpPr>
          <p:cNvPr id="5" name="TextBox 4">
            <a:extLst>
              <a:ext uri="{FF2B5EF4-FFF2-40B4-BE49-F238E27FC236}">
                <a16:creationId xmlns:a16="http://schemas.microsoft.com/office/drawing/2014/main" id="{76C46E89-9839-4E6A-951E-375FE20A8548}"/>
              </a:ext>
            </a:extLst>
          </p:cNvPr>
          <p:cNvSpPr txBox="1"/>
          <p:nvPr/>
        </p:nvSpPr>
        <p:spPr>
          <a:xfrm>
            <a:off x="311948" y="3819163"/>
            <a:ext cx="11324737" cy="1477328"/>
          </a:xfrm>
          <a:prstGeom prst="rect">
            <a:avLst/>
          </a:prstGeom>
          <a:noFill/>
        </p:spPr>
        <p:txBody>
          <a:bodyPr wrap="square" rtlCol="0">
            <a:spAutoFit/>
          </a:bodyPr>
          <a:lstStyle/>
          <a:p>
            <a:r>
              <a:rPr lang="en-US" dirty="0"/>
              <a:t>Once the Entity sets are created, we can also implement the Get Entity for of Supplier Set in the same way as we have created for the Product Set.</a:t>
            </a:r>
          </a:p>
          <a:p>
            <a:endParaRPr lang="en-US" dirty="0"/>
          </a:p>
          <a:p>
            <a:r>
              <a:rPr lang="en-US" dirty="0"/>
              <a:t>Code to Create Supplier Set Get Entity</a:t>
            </a:r>
          </a:p>
          <a:p>
            <a:r>
              <a:rPr lang="en-US" dirty="0">
                <a:hlinkClick r:id="rId4"/>
              </a:rPr>
              <a:t>SupplierSetGetEntity</a:t>
            </a:r>
            <a:endParaRPr lang="en-US" dirty="0"/>
          </a:p>
        </p:txBody>
      </p:sp>
      <p:sp>
        <p:nvSpPr>
          <p:cNvPr id="9" name="TextBox 8">
            <a:extLst>
              <a:ext uri="{FF2B5EF4-FFF2-40B4-BE49-F238E27FC236}">
                <a16:creationId xmlns:a16="http://schemas.microsoft.com/office/drawing/2014/main" id="{E06E4822-8F01-449B-BDA6-AAE7CFF74106}"/>
              </a:ext>
            </a:extLst>
          </p:cNvPr>
          <p:cNvSpPr txBox="1"/>
          <p:nvPr/>
        </p:nvSpPr>
        <p:spPr>
          <a:xfrm>
            <a:off x="10307782" y="1922318"/>
            <a:ext cx="1572270" cy="369332"/>
          </a:xfrm>
          <a:prstGeom prst="rect">
            <a:avLst/>
          </a:prstGeom>
          <a:noFill/>
        </p:spPr>
        <p:txBody>
          <a:bodyPr wrap="square" rtlCol="0">
            <a:spAutoFit/>
          </a:bodyPr>
          <a:lstStyle/>
          <a:p>
            <a:r>
              <a:rPr lang="en-US" dirty="0"/>
              <a:t>Supplier Set</a:t>
            </a:r>
          </a:p>
        </p:txBody>
      </p:sp>
    </p:spTree>
    <p:extLst>
      <p:ext uri="{BB962C8B-B14F-4D97-AF65-F5344CB8AC3E}">
        <p14:creationId xmlns:p14="http://schemas.microsoft.com/office/powerpoint/2010/main" val="134856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Association</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Associations are relationship Between entities.</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lang="en-US" dirty="0">
                <a:solidFill>
                  <a:prstClr val="black"/>
                </a:solidFill>
                <a:latin typeface="Calibri" panose="020F0502020204030204"/>
                <a:cs typeface="Calibri" panose="020F0502020204030204" pitchFamily="34" charset="0"/>
              </a:rPr>
              <a:t>At database level we have foreign key relationship and same is reflected at odata level.</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lang="en-US" dirty="0">
                <a:solidFill>
                  <a:prstClr val="black"/>
                </a:solidFill>
                <a:latin typeface="Calibri" panose="020F0502020204030204"/>
                <a:cs typeface="Calibri" panose="020F0502020204030204" pitchFamily="34" charset="0"/>
              </a:rPr>
              <a:t>Once a association is created only then we can create  navigation property.</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Rectangle 8">
            <a:extLst>
              <a:ext uri="{FF2B5EF4-FFF2-40B4-BE49-F238E27FC236}">
                <a16:creationId xmlns:a16="http://schemas.microsoft.com/office/drawing/2014/main" id="{448ADD4A-A0DE-45C5-B441-1A74D44337B1}"/>
              </a:ext>
            </a:extLst>
          </p:cNvPr>
          <p:cNvSpPr/>
          <p:nvPr/>
        </p:nvSpPr>
        <p:spPr>
          <a:xfrm>
            <a:off x="382155" y="2937482"/>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10" name="Rectangle 9">
            <a:extLst>
              <a:ext uri="{FF2B5EF4-FFF2-40B4-BE49-F238E27FC236}">
                <a16:creationId xmlns:a16="http://schemas.microsoft.com/office/drawing/2014/main" id="{44364F5C-F300-4433-B4A7-9DCBFEFABFBE}"/>
              </a:ext>
            </a:extLst>
          </p:cNvPr>
          <p:cNvSpPr/>
          <p:nvPr/>
        </p:nvSpPr>
        <p:spPr>
          <a:xfrm>
            <a:off x="5350707" y="2937482"/>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a:t>
            </a:r>
          </a:p>
        </p:txBody>
      </p:sp>
      <p:cxnSp>
        <p:nvCxnSpPr>
          <p:cNvPr id="11" name="Straight Connector 10">
            <a:extLst>
              <a:ext uri="{FF2B5EF4-FFF2-40B4-BE49-F238E27FC236}">
                <a16:creationId xmlns:a16="http://schemas.microsoft.com/office/drawing/2014/main" id="{CB257183-9C70-4C52-B46B-794AF238E395}"/>
              </a:ext>
            </a:extLst>
          </p:cNvPr>
          <p:cNvCxnSpPr>
            <a:stCxn id="9" idx="3"/>
            <a:endCxn id="10" idx="1"/>
          </p:cNvCxnSpPr>
          <p:nvPr/>
        </p:nvCxnSpPr>
        <p:spPr>
          <a:xfrm>
            <a:off x="3070548" y="3610404"/>
            <a:ext cx="228015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0098CE5-6421-4D6A-A355-64F70EE1117B}"/>
              </a:ext>
            </a:extLst>
          </p:cNvPr>
          <p:cNvSpPr txBox="1"/>
          <p:nvPr/>
        </p:nvSpPr>
        <p:spPr>
          <a:xfrm>
            <a:off x="3070548" y="3242302"/>
            <a:ext cx="2531431" cy="369332"/>
          </a:xfrm>
          <a:prstGeom prst="rect">
            <a:avLst/>
          </a:prstGeom>
          <a:noFill/>
        </p:spPr>
        <p:txBody>
          <a:bodyPr wrap="square" rtlCol="0">
            <a:spAutoFit/>
          </a:bodyPr>
          <a:lstStyle/>
          <a:p>
            <a:r>
              <a:rPr lang="en-US" dirty="0"/>
              <a:t>1            relation        1</a:t>
            </a:r>
          </a:p>
        </p:txBody>
      </p:sp>
      <p:sp>
        <p:nvSpPr>
          <p:cNvPr id="13" name="Rectangle 12">
            <a:extLst>
              <a:ext uri="{FF2B5EF4-FFF2-40B4-BE49-F238E27FC236}">
                <a16:creationId xmlns:a16="http://schemas.microsoft.com/office/drawing/2014/main" id="{A843E976-570C-4AF9-8215-123CA952C5A2}"/>
              </a:ext>
            </a:extLst>
          </p:cNvPr>
          <p:cNvSpPr/>
          <p:nvPr/>
        </p:nvSpPr>
        <p:spPr>
          <a:xfrm>
            <a:off x="2602954" y="4081497"/>
            <a:ext cx="1008148" cy="53828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nav</a:t>
            </a:r>
          </a:p>
        </p:txBody>
      </p:sp>
      <p:pic>
        <p:nvPicPr>
          <p:cNvPr id="19" name="Picture 18">
            <a:extLst>
              <a:ext uri="{FF2B5EF4-FFF2-40B4-BE49-F238E27FC236}">
                <a16:creationId xmlns:a16="http://schemas.microsoft.com/office/drawing/2014/main" id="{F0D6DA0A-59C3-4B90-B07F-FF3DCDA437C2}"/>
              </a:ext>
            </a:extLst>
          </p:cNvPr>
          <p:cNvPicPr>
            <a:picLocks noChangeAspect="1"/>
          </p:cNvPicPr>
          <p:nvPr/>
        </p:nvPicPr>
        <p:blipFill>
          <a:blip r:embed="rId3"/>
          <a:stretch>
            <a:fillRect/>
          </a:stretch>
        </p:blipFill>
        <p:spPr>
          <a:xfrm>
            <a:off x="8811032" y="1742268"/>
            <a:ext cx="2954107" cy="3559625"/>
          </a:xfrm>
          <a:prstGeom prst="rect">
            <a:avLst/>
          </a:prstGeom>
        </p:spPr>
      </p:pic>
    </p:spTree>
    <p:extLst>
      <p:ext uri="{BB962C8B-B14F-4D97-AF65-F5344CB8AC3E}">
        <p14:creationId xmlns:p14="http://schemas.microsoft.com/office/powerpoint/2010/main" val="19217072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Step:1 </a:t>
            </a:r>
            <a:r>
              <a:rPr lang="en-US" dirty="0">
                <a:solidFill>
                  <a:prstClr val="black"/>
                </a:solidFill>
                <a:latin typeface="Calibri" panose="020F0502020204030204"/>
              </a:rPr>
              <a:t>Right Click on Association and click on create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a:t>
            </a:r>
            <a:r>
              <a:rPr lang="en-IN" sz="3600" dirty="0">
                <a:latin typeface="Cooper Black" panose="0208090404030B020404" pitchFamily="18" charset="0"/>
              </a:rPr>
              <a:t>ssociation (1:1)</a:t>
            </a:r>
            <a:endParaRPr lang="en-IN" sz="3600" b="0" i="0" dirty="0">
              <a:effectLst/>
              <a:latin typeface="Cooper Black" panose="0208090404030B020404" pitchFamily="18" charset="0"/>
            </a:endParaRPr>
          </a:p>
        </p:txBody>
      </p:sp>
      <p:pic>
        <p:nvPicPr>
          <p:cNvPr id="3" name="Picture 2">
            <a:extLst>
              <a:ext uri="{FF2B5EF4-FFF2-40B4-BE49-F238E27FC236}">
                <a16:creationId xmlns:a16="http://schemas.microsoft.com/office/drawing/2014/main" id="{1EE1A041-569E-4F42-AE08-F485C17AE310}"/>
              </a:ext>
            </a:extLst>
          </p:cNvPr>
          <p:cNvPicPr>
            <a:picLocks noChangeAspect="1"/>
          </p:cNvPicPr>
          <p:nvPr/>
        </p:nvPicPr>
        <p:blipFill>
          <a:blip r:embed="rId3"/>
          <a:stretch>
            <a:fillRect/>
          </a:stretch>
        </p:blipFill>
        <p:spPr>
          <a:xfrm>
            <a:off x="289402" y="1271240"/>
            <a:ext cx="2720576" cy="2202371"/>
          </a:xfrm>
          <a:prstGeom prst="rect">
            <a:avLst/>
          </a:prstGeom>
        </p:spPr>
      </p:pic>
      <p:pic>
        <p:nvPicPr>
          <p:cNvPr id="7" name="Picture 6">
            <a:extLst>
              <a:ext uri="{FF2B5EF4-FFF2-40B4-BE49-F238E27FC236}">
                <a16:creationId xmlns:a16="http://schemas.microsoft.com/office/drawing/2014/main" id="{A055FA6D-FB49-4F83-A68B-161432995A22}"/>
              </a:ext>
            </a:extLst>
          </p:cNvPr>
          <p:cNvPicPr>
            <a:picLocks noChangeAspect="1"/>
          </p:cNvPicPr>
          <p:nvPr/>
        </p:nvPicPr>
        <p:blipFill>
          <a:blip r:embed="rId4"/>
          <a:stretch>
            <a:fillRect/>
          </a:stretch>
        </p:blipFill>
        <p:spPr>
          <a:xfrm>
            <a:off x="3850124" y="1286974"/>
            <a:ext cx="3508352" cy="2294807"/>
          </a:xfrm>
          <a:prstGeom prst="rect">
            <a:avLst/>
          </a:prstGeom>
        </p:spPr>
      </p:pic>
      <p:pic>
        <p:nvPicPr>
          <p:cNvPr id="11" name="Picture 10">
            <a:extLst>
              <a:ext uri="{FF2B5EF4-FFF2-40B4-BE49-F238E27FC236}">
                <a16:creationId xmlns:a16="http://schemas.microsoft.com/office/drawing/2014/main" id="{E272CDDA-3374-4821-BF98-31B2DBEE1495}"/>
              </a:ext>
            </a:extLst>
          </p:cNvPr>
          <p:cNvPicPr>
            <a:picLocks noChangeAspect="1"/>
          </p:cNvPicPr>
          <p:nvPr/>
        </p:nvPicPr>
        <p:blipFill>
          <a:blip r:embed="rId5"/>
          <a:stretch>
            <a:fillRect/>
          </a:stretch>
        </p:blipFill>
        <p:spPr>
          <a:xfrm>
            <a:off x="8198622" y="1286974"/>
            <a:ext cx="3532260" cy="2294807"/>
          </a:xfrm>
          <a:prstGeom prst="rect">
            <a:avLst/>
          </a:prstGeom>
        </p:spPr>
      </p:pic>
      <p:pic>
        <p:nvPicPr>
          <p:cNvPr id="1026" name="Picture 2">
            <a:extLst>
              <a:ext uri="{FF2B5EF4-FFF2-40B4-BE49-F238E27FC236}">
                <a16:creationId xmlns:a16="http://schemas.microsoft.com/office/drawing/2014/main" id="{39EB320C-5535-4CFA-AEA0-588640377E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1243" y="3794721"/>
            <a:ext cx="3626427" cy="2359007"/>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6389BCC9-6E0C-4B7B-8DE1-8CF80296141D}"/>
              </a:ext>
            </a:extLst>
          </p:cNvPr>
          <p:cNvSpPr/>
          <p:nvPr/>
        </p:nvSpPr>
        <p:spPr>
          <a:xfrm>
            <a:off x="3085886" y="2159092"/>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783791DE-E7E6-447C-8393-6E3F88EE8454}"/>
              </a:ext>
            </a:extLst>
          </p:cNvPr>
          <p:cNvSpPr/>
          <p:nvPr/>
        </p:nvSpPr>
        <p:spPr>
          <a:xfrm>
            <a:off x="7417513" y="2211046"/>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Connector: Elbow 14">
            <a:extLst>
              <a:ext uri="{FF2B5EF4-FFF2-40B4-BE49-F238E27FC236}">
                <a16:creationId xmlns:a16="http://schemas.microsoft.com/office/drawing/2014/main" id="{C8BE22A4-EC9C-43E0-AE5E-9C7638B5999C}"/>
              </a:ext>
            </a:extLst>
          </p:cNvPr>
          <p:cNvCxnSpPr>
            <a:stCxn id="11" idx="3"/>
            <a:endCxn id="1026" idx="3"/>
          </p:cNvCxnSpPr>
          <p:nvPr/>
        </p:nvCxnSpPr>
        <p:spPr>
          <a:xfrm flipH="1">
            <a:off x="10177670" y="2434378"/>
            <a:ext cx="1553212" cy="2539847"/>
          </a:xfrm>
          <a:prstGeom prst="bentConnector3">
            <a:avLst>
              <a:gd name="adj1" fmla="val -14718"/>
            </a:avLst>
          </a:prstGeom>
          <a:ln w="177800">
            <a:tailEnd type="triangle"/>
          </a:ln>
        </p:spPr>
        <p:style>
          <a:lnRef idx="1">
            <a:schemeClr val="accent1"/>
          </a:lnRef>
          <a:fillRef idx="0">
            <a:schemeClr val="accent1"/>
          </a:fillRef>
          <a:effectRef idx="0">
            <a:schemeClr val="accent1"/>
          </a:effectRef>
          <a:fontRef idx="minor">
            <a:schemeClr val="tx1"/>
          </a:fontRef>
        </p:style>
      </p:cxnSp>
      <p:sp>
        <p:nvSpPr>
          <p:cNvPr id="16" name="Footer Placeholder 45">
            <a:extLst>
              <a:ext uri="{FF2B5EF4-FFF2-40B4-BE49-F238E27FC236}">
                <a16:creationId xmlns:a16="http://schemas.microsoft.com/office/drawing/2014/main" id="{149D4B6B-67D1-45EE-9089-D4B1E67F1613}"/>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22D05A8-CEE5-4C79-A3FC-20B34828AF3D}"/>
              </a:ext>
            </a:extLst>
          </p:cNvPr>
          <p:cNvSpPr txBox="1"/>
          <p:nvPr/>
        </p:nvSpPr>
        <p:spPr>
          <a:xfrm>
            <a:off x="289402" y="4218709"/>
            <a:ext cx="5351356" cy="923330"/>
          </a:xfrm>
          <a:prstGeom prst="rect">
            <a:avLst/>
          </a:prstGeom>
          <a:noFill/>
        </p:spPr>
        <p:txBody>
          <a:bodyPr wrap="square" rtlCol="0">
            <a:spAutoFit/>
          </a:bodyPr>
          <a:lstStyle/>
          <a:p>
            <a:r>
              <a:rPr lang="en-US" dirty="0"/>
              <a:t>After creating the Association for Supplier Set in Product Set, we need to change the Supplier Get entity.</a:t>
            </a:r>
          </a:p>
          <a:p>
            <a:r>
              <a:rPr lang="en-US" dirty="0">
                <a:hlinkClick r:id="rId7"/>
              </a:rPr>
              <a:t>SUPPLIER_GET_ENTITY</a:t>
            </a:r>
            <a:r>
              <a:rPr lang="en-US" dirty="0"/>
              <a:t> (Association)</a:t>
            </a:r>
          </a:p>
        </p:txBody>
      </p:sp>
    </p:spTree>
    <p:extLst>
      <p:ext uri="{BB962C8B-B14F-4D97-AF65-F5344CB8AC3E}">
        <p14:creationId xmlns:p14="http://schemas.microsoft.com/office/powerpoint/2010/main" val="2212625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11668472" cy="923330"/>
          </a:xfrm>
          <a:prstGeom prst="rect">
            <a:avLst/>
          </a:prstGeom>
          <a:noFill/>
        </p:spPr>
        <p:txBody>
          <a:bodyPr wrap="square" rtlCol="0">
            <a:spAutoFit/>
          </a:bodyPr>
          <a:lstStyle/>
          <a:p>
            <a:pPr algn="just"/>
            <a:r>
              <a:rPr lang="en-US" dirty="0"/>
              <a:t>At times, we need to implement the logic inside of OData which is not a direct CRUD operation e.g. calling a workflow, calling a BAPI which does some processing, Sending request to another server and </a:t>
            </a:r>
            <a:r>
              <a:rPr lang="en-US" b="0" i="0" dirty="0">
                <a:effectLst/>
                <a:latin typeface="Benton Sans"/>
              </a:rPr>
              <a:t>can be invoked by the HTTP methods GET or POST .</a:t>
            </a:r>
            <a:endParaRPr lang="en-US" dirty="0"/>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sp>
        <p:nvSpPr>
          <p:cNvPr id="2" name="TextBox 1">
            <a:extLst>
              <a:ext uri="{FF2B5EF4-FFF2-40B4-BE49-F238E27FC236}">
                <a16:creationId xmlns:a16="http://schemas.microsoft.com/office/drawing/2014/main" id="{4BD68D54-EA22-479C-B797-1BAE902C2F63}"/>
              </a:ext>
            </a:extLst>
          </p:cNvPr>
          <p:cNvSpPr txBox="1"/>
          <p:nvPr/>
        </p:nvSpPr>
        <p:spPr>
          <a:xfrm>
            <a:off x="261763" y="1739924"/>
            <a:ext cx="11533071" cy="369332"/>
          </a:xfrm>
          <a:prstGeom prst="rect">
            <a:avLst/>
          </a:prstGeom>
          <a:noFill/>
        </p:spPr>
        <p:txBody>
          <a:bodyPr wrap="square" rtlCol="0">
            <a:spAutoFit/>
          </a:bodyPr>
          <a:lstStyle/>
          <a:p>
            <a:r>
              <a:rPr lang="en-US" b="1" dirty="0"/>
              <a:t>For example: </a:t>
            </a:r>
            <a:r>
              <a:rPr lang="en-US" dirty="0"/>
              <a:t>we can create the function import to GetMostExpensiveProduct in our Product set by the Category.</a:t>
            </a:r>
            <a:endParaRPr lang="en-IN" b="1" dirty="0"/>
          </a:p>
        </p:txBody>
      </p:sp>
      <p:sp>
        <p:nvSpPr>
          <p:cNvPr id="3" name="TextBox 2">
            <a:extLst>
              <a:ext uri="{FF2B5EF4-FFF2-40B4-BE49-F238E27FC236}">
                <a16:creationId xmlns:a16="http://schemas.microsoft.com/office/drawing/2014/main" id="{D33862A5-CE6D-4190-975D-2C98030EF56F}"/>
              </a:ext>
            </a:extLst>
          </p:cNvPr>
          <p:cNvSpPr txBox="1"/>
          <p:nvPr/>
        </p:nvSpPr>
        <p:spPr>
          <a:xfrm>
            <a:off x="261764" y="2016923"/>
            <a:ext cx="11533072" cy="646331"/>
          </a:xfrm>
          <a:prstGeom prst="rect">
            <a:avLst/>
          </a:prstGeom>
          <a:noFill/>
        </p:spPr>
        <p:txBody>
          <a:bodyPr wrap="square" rtlCol="0">
            <a:spAutoFit/>
          </a:bodyPr>
          <a:lstStyle/>
          <a:p>
            <a:pPr algn="just"/>
            <a:r>
              <a:rPr lang="en-US" b="1" dirty="0"/>
              <a:t>Step1: </a:t>
            </a:r>
            <a:r>
              <a:rPr lang="en-US" dirty="0"/>
              <a:t>Right click the Data Model folder and select Create and then select Function Import. Create Function Import dialog opens </a:t>
            </a:r>
            <a:endParaRPr lang="en-IN" dirty="0"/>
          </a:p>
        </p:txBody>
      </p:sp>
      <p:pic>
        <p:nvPicPr>
          <p:cNvPr id="7" name="Picture 6">
            <a:extLst>
              <a:ext uri="{FF2B5EF4-FFF2-40B4-BE49-F238E27FC236}">
                <a16:creationId xmlns:a16="http://schemas.microsoft.com/office/drawing/2014/main" id="{F955E166-4599-41F9-AF92-B92B4BD8F4BC}"/>
              </a:ext>
            </a:extLst>
          </p:cNvPr>
          <p:cNvPicPr>
            <a:picLocks noChangeAspect="1"/>
          </p:cNvPicPr>
          <p:nvPr/>
        </p:nvPicPr>
        <p:blipFill>
          <a:blip r:embed="rId3"/>
          <a:stretch>
            <a:fillRect/>
          </a:stretch>
        </p:blipFill>
        <p:spPr>
          <a:xfrm>
            <a:off x="415599" y="2855476"/>
            <a:ext cx="3528366" cy="2392887"/>
          </a:xfrm>
          <a:prstGeom prst="rect">
            <a:avLst/>
          </a:prstGeom>
        </p:spPr>
      </p:pic>
      <p:pic>
        <p:nvPicPr>
          <p:cNvPr id="11" name="Picture 10">
            <a:extLst>
              <a:ext uri="{FF2B5EF4-FFF2-40B4-BE49-F238E27FC236}">
                <a16:creationId xmlns:a16="http://schemas.microsoft.com/office/drawing/2014/main" id="{634EFEB2-74A7-4442-8B8B-FF3091A07F1C}"/>
              </a:ext>
            </a:extLst>
          </p:cNvPr>
          <p:cNvPicPr>
            <a:picLocks noChangeAspect="1"/>
          </p:cNvPicPr>
          <p:nvPr/>
        </p:nvPicPr>
        <p:blipFill>
          <a:blip r:embed="rId4"/>
          <a:stretch>
            <a:fillRect/>
          </a:stretch>
        </p:blipFill>
        <p:spPr>
          <a:xfrm>
            <a:off x="5778943" y="2855476"/>
            <a:ext cx="4938188" cy="2392887"/>
          </a:xfrm>
          <a:prstGeom prst="rect">
            <a:avLst/>
          </a:prstGeom>
        </p:spPr>
      </p:pic>
      <p:sp>
        <p:nvSpPr>
          <p:cNvPr id="12" name="Arrow: Chevron 11">
            <a:extLst>
              <a:ext uri="{FF2B5EF4-FFF2-40B4-BE49-F238E27FC236}">
                <a16:creationId xmlns:a16="http://schemas.microsoft.com/office/drawing/2014/main" id="{37E1A1BD-84A4-4D94-9EE8-859124A8B28B}"/>
              </a:ext>
            </a:extLst>
          </p:cNvPr>
          <p:cNvSpPr/>
          <p:nvPr/>
        </p:nvSpPr>
        <p:spPr>
          <a:xfrm>
            <a:off x="4378037" y="3325091"/>
            <a:ext cx="738910" cy="13506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Footer Placeholder 45">
            <a:extLst>
              <a:ext uri="{FF2B5EF4-FFF2-40B4-BE49-F238E27FC236}">
                <a16:creationId xmlns:a16="http://schemas.microsoft.com/office/drawing/2014/main" id="{6DBA8C3F-1B5A-4640-957F-BD5244876FC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404423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Step2: </a:t>
            </a:r>
            <a:r>
              <a:rPr lang="en-US" dirty="0">
                <a:solidFill>
                  <a:prstClr val="black"/>
                </a:solidFill>
                <a:latin typeface="Calibri" panose="020F0502020204030204"/>
              </a:rPr>
              <a:t>Enter return type kind, return type, return cardinality &amp; HTTP method Type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pic>
        <p:nvPicPr>
          <p:cNvPr id="3" name="Picture 2">
            <a:extLst>
              <a:ext uri="{FF2B5EF4-FFF2-40B4-BE49-F238E27FC236}">
                <a16:creationId xmlns:a16="http://schemas.microsoft.com/office/drawing/2014/main" id="{73B7C9EB-8F8A-4108-A4C7-427F9AD1A8DC}"/>
              </a:ext>
            </a:extLst>
          </p:cNvPr>
          <p:cNvPicPr>
            <a:picLocks noChangeAspect="1"/>
          </p:cNvPicPr>
          <p:nvPr/>
        </p:nvPicPr>
        <p:blipFill rotWithShape="1">
          <a:blip r:embed="rId3"/>
          <a:srcRect r="5220" b="61563"/>
          <a:stretch/>
        </p:blipFill>
        <p:spPr>
          <a:xfrm>
            <a:off x="307545" y="1361417"/>
            <a:ext cx="10928157" cy="1051564"/>
          </a:xfrm>
          <a:prstGeom prst="rect">
            <a:avLst/>
          </a:prstGeom>
        </p:spPr>
      </p:pic>
      <p:sp>
        <p:nvSpPr>
          <p:cNvPr id="6" name="TextBox 5">
            <a:extLst>
              <a:ext uri="{FF2B5EF4-FFF2-40B4-BE49-F238E27FC236}">
                <a16:creationId xmlns:a16="http://schemas.microsoft.com/office/drawing/2014/main" id="{FD1D4727-05F9-42FE-8FFB-C95726DDF9A2}"/>
              </a:ext>
            </a:extLst>
          </p:cNvPr>
          <p:cNvSpPr txBox="1"/>
          <p:nvPr/>
        </p:nvSpPr>
        <p:spPr>
          <a:xfrm>
            <a:off x="261764" y="2780145"/>
            <a:ext cx="10928157" cy="369332"/>
          </a:xfrm>
          <a:prstGeom prst="rect">
            <a:avLst/>
          </a:prstGeom>
          <a:noFill/>
        </p:spPr>
        <p:txBody>
          <a:bodyPr wrap="square" rtlCol="0">
            <a:spAutoFit/>
          </a:bodyPr>
          <a:lstStyle/>
          <a:p>
            <a:r>
              <a:rPr lang="en-US" b="1" dirty="0"/>
              <a:t>Step3: </a:t>
            </a:r>
            <a:r>
              <a:rPr lang="en-US" dirty="0"/>
              <a:t>Giving function import parameters (I_CATEGORY)</a:t>
            </a:r>
            <a:endParaRPr lang="en-IN" b="1" dirty="0"/>
          </a:p>
        </p:txBody>
      </p:sp>
      <p:pic>
        <p:nvPicPr>
          <p:cNvPr id="9" name="Picture 8">
            <a:extLst>
              <a:ext uri="{FF2B5EF4-FFF2-40B4-BE49-F238E27FC236}">
                <a16:creationId xmlns:a16="http://schemas.microsoft.com/office/drawing/2014/main" id="{16043991-4891-4FF7-A6CC-926285D415DD}"/>
              </a:ext>
            </a:extLst>
          </p:cNvPr>
          <p:cNvPicPr>
            <a:picLocks noChangeAspect="1"/>
          </p:cNvPicPr>
          <p:nvPr/>
        </p:nvPicPr>
        <p:blipFill rotWithShape="1">
          <a:blip r:embed="rId4"/>
          <a:srcRect r="2816"/>
          <a:stretch/>
        </p:blipFill>
        <p:spPr>
          <a:xfrm>
            <a:off x="261764" y="3262873"/>
            <a:ext cx="10973938" cy="2435816"/>
          </a:xfrm>
          <a:prstGeom prst="rect">
            <a:avLst/>
          </a:prstGeom>
        </p:spPr>
      </p:pic>
      <p:sp>
        <p:nvSpPr>
          <p:cNvPr id="12" name="Footer Placeholder 45">
            <a:extLst>
              <a:ext uri="{FF2B5EF4-FFF2-40B4-BE49-F238E27FC236}">
                <a16:creationId xmlns:a16="http://schemas.microsoft.com/office/drawing/2014/main" id="{4C28D26F-5BDD-4DD3-A2E7-F58D8D12CBF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31337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1129200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Go to DPC Extension and search for the method--</a:t>
            </a:r>
            <a:r>
              <a:rPr lang="en-US" sz="1800" b="1" dirty="0">
                <a:solidFill>
                  <a:srgbClr val="000000"/>
                </a:solidFill>
                <a:effectLst/>
                <a:latin typeface="Calibri" panose="020F0502020204030204" pitchFamily="34" charset="0"/>
                <a:cs typeface="Calibri" panose="020F0502020204030204" pitchFamily="34" charset="0"/>
              </a:rPr>
              <a:t>/IWBEP/IF_MGW_APPL_SRV_RUNTIME</a:t>
            </a:r>
            <a:r>
              <a:rPr lang="en-US" sz="1800" b="1" dirty="0">
                <a:effectLst/>
                <a:latin typeface="Calibri" panose="020F0502020204030204" pitchFamily="34" charset="0"/>
                <a:cs typeface="Calibri" panose="020F0502020204030204" pitchFamily="34" charset="0"/>
              </a:rPr>
              <a:t>~</a:t>
            </a:r>
            <a:r>
              <a:rPr lang="en-US" sz="1800" b="1" dirty="0">
                <a:solidFill>
                  <a:srgbClr val="000000"/>
                </a:solidFill>
                <a:effectLst/>
                <a:latin typeface="Calibri" panose="020F0502020204030204" pitchFamily="34" charset="0"/>
                <a:cs typeface="Calibri" panose="020F0502020204030204" pitchFamily="34" charset="0"/>
              </a:rPr>
              <a:t>EXECUTE_ACTION </a:t>
            </a:r>
            <a:r>
              <a:rPr lang="en-US" sz="1800" dirty="0">
                <a:solidFill>
                  <a:srgbClr val="000000"/>
                </a:solidFill>
                <a:effectLst/>
                <a:latin typeface="Calibri" panose="020F0502020204030204" pitchFamily="34" charset="0"/>
                <a:cs typeface="Calibri" panose="020F0502020204030204" pitchFamily="34" charset="0"/>
              </a:rPr>
              <a:t>and redefine the class</a:t>
            </a:r>
            <a:r>
              <a:rPr lang="en-US" dirty="0"/>
              <a:t>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method</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pic>
        <p:nvPicPr>
          <p:cNvPr id="3" name="Picture 2">
            <a:extLst>
              <a:ext uri="{FF2B5EF4-FFF2-40B4-BE49-F238E27FC236}">
                <a16:creationId xmlns:a16="http://schemas.microsoft.com/office/drawing/2014/main" id="{3016C1C1-2186-4E9D-9699-BA5929052C72}"/>
              </a:ext>
            </a:extLst>
          </p:cNvPr>
          <p:cNvPicPr>
            <a:picLocks noChangeAspect="1"/>
          </p:cNvPicPr>
          <p:nvPr/>
        </p:nvPicPr>
        <p:blipFill>
          <a:blip r:embed="rId3"/>
          <a:stretch>
            <a:fillRect/>
          </a:stretch>
        </p:blipFill>
        <p:spPr>
          <a:xfrm>
            <a:off x="354127" y="1602011"/>
            <a:ext cx="4945237" cy="4247090"/>
          </a:xfrm>
          <a:prstGeom prst="rect">
            <a:avLst/>
          </a:prstGeom>
        </p:spPr>
      </p:pic>
      <p:pic>
        <p:nvPicPr>
          <p:cNvPr id="7" name="Picture 6">
            <a:extLst>
              <a:ext uri="{FF2B5EF4-FFF2-40B4-BE49-F238E27FC236}">
                <a16:creationId xmlns:a16="http://schemas.microsoft.com/office/drawing/2014/main" id="{98651AD8-CA5F-4C55-A9A8-D071A8412893}"/>
              </a:ext>
            </a:extLst>
          </p:cNvPr>
          <p:cNvPicPr>
            <a:picLocks noChangeAspect="1"/>
          </p:cNvPicPr>
          <p:nvPr/>
        </p:nvPicPr>
        <p:blipFill>
          <a:blip r:embed="rId4"/>
          <a:stretch>
            <a:fillRect/>
          </a:stretch>
        </p:blipFill>
        <p:spPr>
          <a:xfrm>
            <a:off x="6426253" y="1573859"/>
            <a:ext cx="5274601" cy="4247090"/>
          </a:xfrm>
          <a:prstGeom prst="rect">
            <a:avLst/>
          </a:prstGeom>
        </p:spPr>
      </p:pic>
      <p:sp>
        <p:nvSpPr>
          <p:cNvPr id="9" name="Arrow: Chevron 8">
            <a:extLst>
              <a:ext uri="{FF2B5EF4-FFF2-40B4-BE49-F238E27FC236}">
                <a16:creationId xmlns:a16="http://schemas.microsoft.com/office/drawing/2014/main" id="{6293501A-2BB1-4094-911A-1A095AE823BF}"/>
              </a:ext>
            </a:extLst>
          </p:cNvPr>
          <p:cNvSpPr/>
          <p:nvPr/>
        </p:nvSpPr>
        <p:spPr>
          <a:xfrm>
            <a:off x="5523345" y="3163669"/>
            <a:ext cx="572655" cy="113607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Footer Placeholder 45">
            <a:extLst>
              <a:ext uri="{FF2B5EF4-FFF2-40B4-BE49-F238E27FC236}">
                <a16:creationId xmlns:a16="http://schemas.microsoft.com/office/drawing/2014/main" id="{C1741F96-55C9-43D1-94B3-ED35623165F1}"/>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229065E6-00D1-41B7-8AB8-69A61EE5B47F}"/>
              </a:ext>
            </a:extLst>
          </p:cNvPr>
          <p:cNvSpPr txBox="1"/>
          <p:nvPr/>
        </p:nvSpPr>
        <p:spPr>
          <a:xfrm>
            <a:off x="354127" y="6172200"/>
            <a:ext cx="4508818" cy="369332"/>
          </a:xfrm>
          <a:prstGeom prst="rect">
            <a:avLst/>
          </a:prstGeom>
          <a:noFill/>
        </p:spPr>
        <p:txBody>
          <a:bodyPr wrap="square" rtlCol="0">
            <a:spAutoFit/>
          </a:bodyPr>
          <a:lstStyle/>
          <a:p>
            <a:r>
              <a:rPr lang="en-US" dirty="0"/>
              <a:t>Function Import Code: </a:t>
            </a:r>
            <a:r>
              <a:rPr lang="en-US" dirty="0">
                <a:hlinkClick r:id="rId5"/>
              </a:rPr>
              <a:t>funciton_import</a:t>
            </a:r>
            <a:endParaRPr lang="en-US" dirty="0"/>
          </a:p>
        </p:txBody>
      </p:sp>
    </p:spTree>
    <p:extLst>
      <p:ext uri="{BB962C8B-B14F-4D97-AF65-F5344CB8AC3E}">
        <p14:creationId xmlns:p14="http://schemas.microsoft.com/office/powerpoint/2010/main" val="1785156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defTabSz="914126"/>
            <a:r>
              <a:rPr lang="en-US" sz="1799" dirty="0">
                <a:solidFill>
                  <a:prstClr val="black"/>
                </a:solidFill>
                <a:latin typeface="Calibri"/>
              </a:rPr>
              <a:t>1. Service document – is a collection of entity sets to access the data. </a:t>
            </a:r>
          </a:p>
          <a:p>
            <a:pPr marL="285750" indent="-285750"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defTabSz="914126">
              <a:buFontTx/>
              <a:buChar char="-"/>
            </a:pPr>
            <a:r>
              <a:rPr lang="en-US" sz="1799" dirty="0">
                <a:solidFill>
                  <a:prstClr val="black"/>
                </a:solidFill>
                <a:latin typeface="Calibri"/>
              </a:rPr>
              <a:t>Entity Type describes the structure of the data – metadata</a:t>
            </a:r>
          </a:p>
          <a:p>
            <a:pPr marL="285750" indent="-285750" defTabSz="914126">
              <a:buFontTx/>
              <a:buChar char="-"/>
            </a:pPr>
            <a:endParaRPr lang="en-US" sz="1799" dirty="0">
              <a:solidFill>
                <a:prstClr val="black"/>
              </a:solidFill>
              <a:latin typeface="Calibri"/>
            </a:endParaRPr>
          </a:p>
          <a:p>
            <a:pPr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rPr>
              <a:t>2. Service metadata document – describes all the properties and entity types</a:t>
            </a:r>
          </a:p>
          <a:p>
            <a:pPr defTabSz="914126"/>
            <a:r>
              <a:rPr lang="en-US" sz="1799" dirty="0">
                <a:solidFill>
                  <a:prstClr val="black"/>
                </a:solidFill>
                <a:latin typeface="Calibri"/>
              </a:rPr>
              <a:t>Which includes key, properties, attributes (nullable, key, max length, create), NavigationProperty</a:t>
            </a:r>
          </a:p>
          <a:p>
            <a:pPr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defTabSz="914126"/>
            <a:r>
              <a:rPr lang="en-US" sz="1799" dirty="0">
                <a:solidFill>
                  <a:prstClr val="black"/>
                </a:solidFill>
                <a:latin typeface="Calibri"/>
              </a:rPr>
              <a:t>Usually one database table is considered as one entity.</a:t>
            </a:r>
          </a:p>
          <a:p>
            <a:pPr defTabSz="914126"/>
            <a:endParaRPr lang="en-US" sz="1799" dirty="0">
              <a:solidFill>
                <a:prstClr val="black"/>
              </a:solidFill>
              <a:latin typeface="Calibri"/>
            </a:endParaRPr>
          </a:p>
          <a:p>
            <a:pPr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445146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13</a:t>
            </a:r>
          </a:p>
        </p:txBody>
      </p:sp>
    </p:spTree>
    <p:extLst>
      <p:ext uri="{BB962C8B-B14F-4D97-AF65-F5344CB8AC3E}">
        <p14:creationId xmlns:p14="http://schemas.microsoft.com/office/powerpoint/2010/main" val="39912433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85" name="Ink 184">
                <a:extLst>
                  <a:ext uri="{FF2B5EF4-FFF2-40B4-BE49-F238E27FC236}">
                    <a16:creationId xmlns:a16="http://schemas.microsoft.com/office/drawing/2014/main" id="{101E58E3-9E0C-47FE-AD80-86A916BB67C3}"/>
                  </a:ext>
                </a:extLst>
              </p14:cNvPr>
              <p14:cNvContentPartPr/>
              <p14:nvPr/>
            </p14:nvContentPartPr>
            <p14:xfrm>
              <a:off x="1135011" y="267895"/>
              <a:ext cx="9635040" cy="6633360"/>
            </p14:xfrm>
          </p:contentPart>
        </mc:Choice>
        <mc:Fallback xmlns="">
          <p:pic>
            <p:nvPicPr>
              <p:cNvPr id="185" name="Ink 184">
                <a:extLst>
                  <a:ext uri="{FF2B5EF4-FFF2-40B4-BE49-F238E27FC236}">
                    <a16:creationId xmlns:a16="http://schemas.microsoft.com/office/drawing/2014/main" id="{101E58E3-9E0C-47FE-AD80-86A916BB67C3}"/>
                  </a:ext>
                </a:extLst>
              </p:cNvPr>
              <p:cNvPicPr/>
              <p:nvPr/>
            </p:nvPicPr>
            <p:blipFill>
              <a:blip r:embed="rId3"/>
              <a:stretch>
                <a:fillRect/>
              </a:stretch>
            </p:blipFill>
            <p:spPr>
              <a:xfrm>
                <a:off x="1126011" y="258895"/>
                <a:ext cx="9652680" cy="6651000"/>
              </a:xfrm>
              <a:prstGeom prst="rect">
                <a:avLst/>
              </a:prstGeom>
            </p:spPr>
          </p:pic>
        </mc:Fallback>
      </mc:AlternateContent>
    </p:spTree>
    <p:extLst>
      <p:ext uri="{BB962C8B-B14F-4D97-AF65-F5344CB8AC3E}">
        <p14:creationId xmlns:p14="http://schemas.microsoft.com/office/powerpoint/2010/main" val="1764947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http://stcfin.st.com:8021/sap/opu/odata/IWBEP/GWSAMPLE_BASIC/ProductSet?$format=json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64800F8D-EE3A-4C4C-8D47-41C322824E2A}"/>
              </a:ext>
            </a:extLst>
          </p:cNvPr>
          <p:cNvSpPr txBox="1"/>
          <p:nvPr/>
        </p:nvSpPr>
        <p:spPr>
          <a:xfrm>
            <a:off x="286327" y="2142836"/>
            <a:ext cx="11841018" cy="830997"/>
          </a:xfrm>
          <a:prstGeom prst="rect">
            <a:avLst/>
          </a:prstGeom>
          <a:noFill/>
        </p:spPr>
        <p:txBody>
          <a:bodyPr wrap="square" rtlCol="0">
            <a:spAutoFit/>
          </a:bodyPr>
          <a:lstStyle/>
          <a:p>
            <a:r>
              <a:rPr lang="en-US" sz="2400" dirty="0"/>
              <a:t>http(s)://hostname:port/sap/opu/odata/sap/SERVICENAME_SRV/ENTITYSET?p1=val&amp;p2=</a:t>
            </a:r>
            <a:r>
              <a:rPr lang="en-US" sz="2400" dirty="0" err="1"/>
              <a:t>val</a:t>
            </a:r>
            <a:endParaRPr lang="en-US" sz="2400" dirty="0"/>
          </a:p>
          <a:p>
            <a:endParaRPr lang="en-IN" sz="2400" dirty="0"/>
          </a:p>
        </p:txBody>
      </p:sp>
      <p:sp>
        <p:nvSpPr>
          <p:cNvPr id="7" name="Left Brace 6">
            <a:extLst>
              <a:ext uri="{FF2B5EF4-FFF2-40B4-BE49-F238E27FC236}">
                <a16:creationId xmlns:a16="http://schemas.microsoft.com/office/drawing/2014/main" id="{2B296661-837B-4F76-85C8-DE13D4AB4CF5}"/>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B16662C1-6EB3-4D1D-81CB-B4E67795C7AC}"/>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931404F-E0D5-4E1A-B8E7-074345BBBB1C}"/>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F914696D-8281-4E84-ADEF-C55BA5E06DEE}"/>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97A5547-0DFF-42A9-8872-D973EFF8D61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29B92AAF-1803-4419-8740-B4EC3C348DD9}"/>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34BAEA-16A6-432A-A005-3DB654A24E47}"/>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CC97D53D-88BC-4A6A-BD81-41D0142542A3}"/>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883E2D83-60B9-4991-B0C0-16B04DE256CF}"/>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53B780CA-DDD2-4AA2-8603-B7F83C382681}"/>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8" name="TextBox 17">
            <a:extLst>
              <a:ext uri="{FF2B5EF4-FFF2-40B4-BE49-F238E27FC236}">
                <a16:creationId xmlns:a16="http://schemas.microsoft.com/office/drawing/2014/main" id="{33698DF1-ED34-45BB-A39F-1423872685AD}"/>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9" name="Picture 4">
            <a:extLst>
              <a:ext uri="{FF2B5EF4-FFF2-40B4-BE49-F238E27FC236}">
                <a16:creationId xmlns:a16="http://schemas.microsoft.com/office/drawing/2014/main" id="{BC19D8B4-BEAE-4CDD-B523-1B9D5201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8214A8-7E89-400F-B11F-0934EA2C2656}"/>
              </a:ext>
            </a:extLst>
          </p:cNvPr>
          <p:cNvSpPr txBox="1"/>
          <p:nvPr/>
        </p:nvSpPr>
        <p:spPr>
          <a:xfrm>
            <a:off x="10363199" y="2922052"/>
            <a:ext cx="1734178" cy="369332"/>
          </a:xfrm>
          <a:prstGeom prst="rect">
            <a:avLst/>
          </a:prstGeom>
          <a:noFill/>
        </p:spPr>
        <p:txBody>
          <a:bodyPr wrap="square" rtlCol="0">
            <a:spAutoFit/>
          </a:bodyPr>
          <a:lstStyle/>
          <a:p>
            <a:r>
              <a:rPr lang="en-US" b="1" dirty="0"/>
              <a:t>Query Options</a:t>
            </a:r>
            <a:endParaRPr lang="en-IN" b="1" dirty="0"/>
          </a:p>
        </p:txBody>
      </p:sp>
    </p:spTree>
    <p:extLst>
      <p:ext uri="{BB962C8B-B14F-4D97-AF65-F5344CB8AC3E}">
        <p14:creationId xmlns:p14="http://schemas.microsoft.com/office/powerpoint/2010/main" val="817331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7A93411-92DE-4248-A567-CAD146852EB9}"/>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5C6AEF9B-6A7C-4521-A041-896C47BFCB19}"/>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DA4CCC12-607D-40C0-9EAF-C0B67968155E}"/>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9F59C89-4A25-45F2-8BF7-FADC86429667}"/>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6BC636AB-0044-476D-8F58-3F31A963359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93EF2DE3-6934-456D-86AD-8E6F3E5C4CD8}"/>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C2561166-78F8-4EE1-9C7B-EF01C8FCF793}"/>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0E9BE26E-A9C0-4117-8042-F695C6AE8CE2}"/>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CB565D45-AD97-4B0A-957F-195955CA201F}"/>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D3719B04-7D26-49E0-AA4E-BD5234802EAC}"/>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C5BE5EE8-2A43-45BE-AD02-844048EAFCB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A86A63C4-2297-4D34-92CE-432C9E8573F2}"/>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198F9D7C-CAF1-491E-8C1D-19B8D2FC0B7D}"/>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2D9D2F-6981-4C77-9E37-AC2279EB90F1}"/>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5D4A882F-1186-4399-9B29-3877DA55BFF2}"/>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5DFBD9F7-F41D-4FC7-816E-0140B263E72A}"/>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D867BECD-5377-43A1-8807-81A6ACF6EFA7}"/>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963F08AD-BB8C-4E65-AE5F-95F97684AC5E}"/>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26830321-61EF-4D8F-AC0F-F45C203B0F4D}"/>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FB02E572-8720-4819-9A47-A646B8194C60}"/>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7A38D8B0-6212-4370-A991-E61CE64D24EF}"/>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FF17D29D-BB57-4D6A-AD44-E0D9CFE28A7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2C34D26F-ADE6-42F2-B614-F0159178F8ED}"/>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40B932D3-AD34-4314-9567-F3FEE7D30EAB}"/>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DE3510E0-F2A1-4CCD-8782-EA94A0B6D0B2}"/>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444F0A3D-513A-4D5B-916F-EB86F3991215}"/>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108DBC93-F5FD-4DF7-94CE-204C4DA462F8}"/>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AF4B3972-AB56-45D5-8FF3-EFFC7AC1BC5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89D37E04-4C93-4F57-94D2-B54F0FB7B217}"/>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4A2D3FD8-4066-4ABE-BDE6-3C8EB299DF9F}"/>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F60E2A46-0C39-4D73-8976-63756A070896}"/>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A593ABF9-D2EC-4F27-A0DB-94D9974EED49}"/>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B25E50CD-2984-436E-87D1-03EB049BB31C}"/>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9210D98C-4DEF-478E-8258-7D4C081B3EE9}"/>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E9DA21D1-33A2-44FC-921B-B15451EAFF33}"/>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9E70E97B-0978-46BB-AA51-A1E77F6C4975}"/>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781F9666-FD0D-4D1D-A597-ECDB42F0ADD6}"/>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F9177609-1397-4DD4-8C02-2D46516F455D}"/>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C495E898-E04E-4FC4-9EA2-3DD2B32D8BB9}"/>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A76BF893-0DE1-4B4E-88D1-C2C06A40168F}"/>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A5917BE2-FCAF-43CD-A2A7-73D46AC08A38}"/>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618268AF-4944-4F29-82E5-03B9E4FC9AD8}"/>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30F7D6EC-8FB4-45EF-BEA8-00A37D0C823B}"/>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888620D8-B8A5-4150-AE98-A467542F92FF}"/>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3A327483-6D18-4DC9-98B0-ACE7D94C7A9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148D4BEF-03AC-4F1E-893D-91031D56515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990DC990-E6EE-4F25-93AD-15489FDD7126}"/>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6FD39C0E-E31C-4159-A907-41F298C0EE0D}"/>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75544914-AAE8-4260-93FB-372A60A7B2BF}"/>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6A0815BB-F704-4EBE-BC1A-C272C12F411A}"/>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241966F8-8E85-45E8-AB6F-3F8E200DF1E9}"/>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1A9AC68C-46E6-4C80-9EE6-698AD84F5608}"/>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107052C0-7677-453C-B0A9-53194E8AEB44}"/>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C6A6934A-2212-4382-A7F2-3E413A3B13B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6D0BEAC8-828E-483E-A624-78F069435AC9}"/>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992444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6133"/>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dbtab)</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dbtab)</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dbtab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dbtab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dbtab)</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edbtab WHERE pkey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cond)</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82042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SAP Fiori System Architecture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8" name="Rectangle 37">
            <a:extLst>
              <a:ext uri="{FF2B5EF4-FFF2-40B4-BE49-F238E27FC236}">
                <a16:creationId xmlns:a16="http://schemas.microsoft.com/office/drawing/2014/main" id="{B60C8A52-CFA1-42B7-9C28-62C25C853779}"/>
              </a:ext>
            </a:extLst>
          </p:cNvPr>
          <p:cNvSpPr/>
          <p:nvPr/>
        </p:nvSpPr>
        <p:spPr>
          <a:xfrm>
            <a:off x="1523023" y="2413001"/>
            <a:ext cx="4267197" cy="2867660"/>
          </a:xfrm>
          <a:prstGeom prst="rect">
            <a:avLst/>
          </a:prstGeom>
          <a:solidFill>
            <a:schemeClr val="bg1"/>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9" name="Rectangle: Rounded Corners 38">
            <a:extLst>
              <a:ext uri="{FF2B5EF4-FFF2-40B4-BE49-F238E27FC236}">
                <a16:creationId xmlns:a16="http://schemas.microsoft.com/office/drawing/2014/main" id="{87C0A20C-8ABA-45A0-AD28-96FFED25971D}"/>
              </a:ext>
            </a:extLst>
          </p:cNvPr>
          <p:cNvSpPr/>
          <p:nvPr/>
        </p:nvSpPr>
        <p:spPr>
          <a:xfrm>
            <a:off x="1777023" y="4080457"/>
            <a:ext cx="1879589"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Existing ECC/App Layer</a:t>
            </a:r>
          </a:p>
          <a:p>
            <a:pPr algn="ctr"/>
            <a:r>
              <a:rPr lang="en-US" sz="1467" dirty="0"/>
              <a:t>Fiori Backend Server</a:t>
            </a:r>
          </a:p>
        </p:txBody>
      </p:sp>
      <p:sp>
        <p:nvSpPr>
          <p:cNvPr id="40" name="Flowchart: Magnetic Disk 39">
            <a:extLst>
              <a:ext uri="{FF2B5EF4-FFF2-40B4-BE49-F238E27FC236}">
                <a16:creationId xmlns:a16="http://schemas.microsoft.com/office/drawing/2014/main" id="{F92683A8-4346-4A27-BF45-4D20D72935FE}"/>
              </a:ext>
            </a:extLst>
          </p:cNvPr>
          <p:cNvSpPr/>
          <p:nvPr/>
        </p:nvSpPr>
        <p:spPr>
          <a:xfrm>
            <a:off x="2843823" y="6003538"/>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41" name="Straight Arrow Connector 40">
            <a:extLst>
              <a:ext uri="{FF2B5EF4-FFF2-40B4-BE49-F238E27FC236}">
                <a16:creationId xmlns:a16="http://schemas.microsoft.com/office/drawing/2014/main" id="{818B8186-06A5-47F7-9324-AED47482829D}"/>
              </a:ext>
            </a:extLst>
          </p:cNvPr>
          <p:cNvCxnSpPr>
            <a:cxnSpLocks/>
            <a:stCxn id="39" idx="2"/>
            <a:endCxn id="40" idx="1"/>
          </p:cNvCxnSpPr>
          <p:nvPr/>
        </p:nvCxnSpPr>
        <p:spPr>
          <a:xfrm>
            <a:off x="2716818" y="5096457"/>
            <a:ext cx="736605" cy="9070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275AA51-4761-460C-9C86-D99ED53991C7}"/>
              </a:ext>
            </a:extLst>
          </p:cNvPr>
          <p:cNvSpPr/>
          <p:nvPr/>
        </p:nvSpPr>
        <p:spPr>
          <a:xfrm>
            <a:off x="2158023" y="1402281"/>
            <a:ext cx="3048000" cy="63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43" name="Rectangle: Rounded Corners 42">
            <a:extLst>
              <a:ext uri="{FF2B5EF4-FFF2-40B4-BE49-F238E27FC236}">
                <a16:creationId xmlns:a16="http://schemas.microsoft.com/office/drawing/2014/main" id="{3A3B5937-E5AC-4559-8343-73BC7E825F2B}"/>
              </a:ext>
            </a:extLst>
          </p:cNvPr>
          <p:cNvSpPr/>
          <p:nvPr/>
        </p:nvSpPr>
        <p:spPr>
          <a:xfrm>
            <a:off x="1777023" y="2563420"/>
            <a:ext cx="3810000" cy="101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[new]Fiori Frontend Server</a:t>
            </a:r>
          </a:p>
          <a:p>
            <a:pPr algn="ctr"/>
            <a:r>
              <a:rPr lang="en-US" sz="2400" dirty="0"/>
              <a:t>Like a HUB/Switch</a:t>
            </a:r>
          </a:p>
          <a:p>
            <a:pPr algn="ctr"/>
            <a:r>
              <a:rPr lang="en-US" sz="2400" dirty="0"/>
              <a:t>services</a:t>
            </a:r>
          </a:p>
        </p:txBody>
      </p:sp>
      <p:cxnSp>
        <p:nvCxnSpPr>
          <p:cNvPr id="44" name="Straight Arrow Connector 43">
            <a:extLst>
              <a:ext uri="{FF2B5EF4-FFF2-40B4-BE49-F238E27FC236}">
                <a16:creationId xmlns:a16="http://schemas.microsoft.com/office/drawing/2014/main" id="{64DB42A0-341C-4411-A8A1-3DA1CED83033}"/>
              </a:ext>
            </a:extLst>
          </p:cNvPr>
          <p:cNvCxnSpPr>
            <a:cxnSpLocks/>
            <a:stCxn id="42" idx="2"/>
            <a:endCxn id="43" idx="0"/>
          </p:cNvCxnSpPr>
          <p:nvPr/>
        </p:nvCxnSpPr>
        <p:spPr>
          <a:xfrm>
            <a:off x="3682023" y="2041284"/>
            <a:ext cx="0" cy="5221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54E0D1F-3A86-4A8A-A42D-1FCC09E4A307}"/>
              </a:ext>
            </a:extLst>
          </p:cNvPr>
          <p:cNvCxnSpPr>
            <a:cxnSpLocks/>
            <a:stCxn id="43" idx="2"/>
            <a:endCxn id="39" idx="0"/>
          </p:cNvCxnSpPr>
          <p:nvPr/>
        </p:nvCxnSpPr>
        <p:spPr>
          <a:xfrm flipH="1">
            <a:off x="2716818" y="3579420"/>
            <a:ext cx="965205" cy="5010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D0CE6DA6-E49E-4525-A8F8-6D6683827E3D}"/>
              </a:ext>
            </a:extLst>
          </p:cNvPr>
          <p:cNvSpPr/>
          <p:nvPr/>
        </p:nvSpPr>
        <p:spPr>
          <a:xfrm>
            <a:off x="3707423"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CRM</a:t>
            </a:r>
          </a:p>
        </p:txBody>
      </p:sp>
      <p:sp>
        <p:nvSpPr>
          <p:cNvPr id="47" name="Rectangle: Rounded Corners 46">
            <a:extLst>
              <a:ext uri="{FF2B5EF4-FFF2-40B4-BE49-F238E27FC236}">
                <a16:creationId xmlns:a16="http://schemas.microsoft.com/office/drawing/2014/main" id="{D779CCFA-F9A2-42D1-AE7C-F88AD3F3D744}"/>
              </a:ext>
            </a:extLst>
          </p:cNvPr>
          <p:cNvSpPr/>
          <p:nvPr/>
        </p:nvSpPr>
        <p:spPr>
          <a:xfrm>
            <a:off x="4748822"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PLM</a:t>
            </a:r>
          </a:p>
        </p:txBody>
      </p:sp>
      <p:sp>
        <p:nvSpPr>
          <p:cNvPr id="48" name="Rectangle: Rounded Corners 47">
            <a:extLst>
              <a:ext uri="{FF2B5EF4-FFF2-40B4-BE49-F238E27FC236}">
                <a16:creationId xmlns:a16="http://schemas.microsoft.com/office/drawing/2014/main" id="{3D4B7DCD-9C2E-40C5-8B10-84802764B848}"/>
              </a:ext>
            </a:extLst>
          </p:cNvPr>
          <p:cNvSpPr/>
          <p:nvPr/>
        </p:nvSpPr>
        <p:spPr>
          <a:xfrm>
            <a:off x="370925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HCM</a:t>
            </a:r>
          </a:p>
        </p:txBody>
      </p:sp>
      <p:sp>
        <p:nvSpPr>
          <p:cNvPr id="49" name="Rectangle: Rounded Corners 48">
            <a:extLst>
              <a:ext uri="{FF2B5EF4-FFF2-40B4-BE49-F238E27FC236}">
                <a16:creationId xmlns:a16="http://schemas.microsoft.com/office/drawing/2014/main" id="{EF0D6A1C-85B0-4646-BC82-7BD265F8A16F}"/>
              </a:ext>
            </a:extLst>
          </p:cNvPr>
          <p:cNvSpPr/>
          <p:nvPr/>
        </p:nvSpPr>
        <p:spPr>
          <a:xfrm>
            <a:off x="474882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SRM</a:t>
            </a:r>
          </a:p>
        </p:txBody>
      </p:sp>
      <p:sp>
        <p:nvSpPr>
          <p:cNvPr id="50" name="Oval 49">
            <a:extLst>
              <a:ext uri="{FF2B5EF4-FFF2-40B4-BE49-F238E27FC236}">
                <a16:creationId xmlns:a16="http://schemas.microsoft.com/office/drawing/2014/main" id="{FA6D1A75-F88A-4413-821D-9C889E4B7848}"/>
              </a:ext>
            </a:extLst>
          </p:cNvPr>
          <p:cNvSpPr/>
          <p:nvPr/>
        </p:nvSpPr>
        <p:spPr>
          <a:xfrm>
            <a:off x="3148623" y="3733801"/>
            <a:ext cx="203200" cy="162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TextBox 50">
            <a:extLst>
              <a:ext uri="{FF2B5EF4-FFF2-40B4-BE49-F238E27FC236}">
                <a16:creationId xmlns:a16="http://schemas.microsoft.com/office/drawing/2014/main" id="{A4614836-DFE8-472B-A9EC-B0DA6B72A145}"/>
              </a:ext>
            </a:extLst>
          </p:cNvPr>
          <p:cNvSpPr txBox="1"/>
          <p:nvPr/>
        </p:nvSpPr>
        <p:spPr>
          <a:xfrm>
            <a:off x="3453423" y="3598796"/>
            <a:ext cx="2235197" cy="400110"/>
          </a:xfrm>
          <a:prstGeom prst="rect">
            <a:avLst/>
          </a:prstGeom>
          <a:noFill/>
        </p:spPr>
        <p:txBody>
          <a:bodyPr wrap="square" rtlCol="0">
            <a:spAutoFit/>
          </a:bodyPr>
          <a:lstStyle/>
          <a:p>
            <a:r>
              <a:rPr lang="en-US" sz="2000" dirty="0"/>
              <a:t>RFC(SM59)</a:t>
            </a:r>
          </a:p>
        </p:txBody>
      </p:sp>
      <p:sp>
        <p:nvSpPr>
          <p:cNvPr id="52" name="Rectangle 51">
            <a:extLst>
              <a:ext uri="{FF2B5EF4-FFF2-40B4-BE49-F238E27FC236}">
                <a16:creationId xmlns:a16="http://schemas.microsoft.com/office/drawing/2014/main" id="{303D2CD3-28FA-4250-8467-3CACDE3ACBC6}"/>
              </a:ext>
            </a:extLst>
          </p:cNvPr>
          <p:cNvSpPr/>
          <p:nvPr/>
        </p:nvSpPr>
        <p:spPr>
          <a:xfrm>
            <a:off x="388610" y="2561771"/>
            <a:ext cx="1551777"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Apps</a:t>
            </a:r>
          </a:p>
        </p:txBody>
      </p:sp>
      <p:sp>
        <p:nvSpPr>
          <p:cNvPr id="53" name="Rectangle 52">
            <a:extLst>
              <a:ext uri="{FF2B5EF4-FFF2-40B4-BE49-F238E27FC236}">
                <a16:creationId xmlns:a16="http://schemas.microsoft.com/office/drawing/2014/main" id="{13E7224B-CE70-4823-8478-CD083C0324AD}"/>
              </a:ext>
            </a:extLst>
          </p:cNvPr>
          <p:cNvSpPr/>
          <p:nvPr/>
        </p:nvSpPr>
        <p:spPr>
          <a:xfrm>
            <a:off x="388612" y="291737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OData services publish</a:t>
            </a:r>
          </a:p>
        </p:txBody>
      </p:sp>
      <p:sp>
        <p:nvSpPr>
          <p:cNvPr id="54" name="Rectangle 53">
            <a:extLst>
              <a:ext uri="{FF2B5EF4-FFF2-40B4-BE49-F238E27FC236}">
                <a16:creationId xmlns:a16="http://schemas.microsoft.com/office/drawing/2014/main" id="{59014C73-FBB5-4535-85FB-7F7E4FCBDC26}"/>
              </a:ext>
            </a:extLst>
          </p:cNvPr>
          <p:cNvSpPr/>
          <p:nvPr/>
        </p:nvSpPr>
        <p:spPr>
          <a:xfrm>
            <a:off x="484545" y="4458577"/>
            <a:ext cx="1534964" cy="49442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Development of service code</a:t>
            </a:r>
          </a:p>
        </p:txBody>
      </p:sp>
      <p:sp>
        <p:nvSpPr>
          <p:cNvPr id="55" name="Rectangle 54">
            <a:extLst>
              <a:ext uri="{FF2B5EF4-FFF2-40B4-BE49-F238E27FC236}">
                <a16:creationId xmlns:a16="http://schemas.microsoft.com/office/drawing/2014/main" id="{D1D3428F-BE1F-4D26-87EA-A237ED47FECF}"/>
              </a:ext>
            </a:extLst>
          </p:cNvPr>
          <p:cNvSpPr/>
          <p:nvPr/>
        </p:nvSpPr>
        <p:spPr>
          <a:xfrm>
            <a:off x="388610" y="328605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launchpad</a:t>
            </a:r>
          </a:p>
        </p:txBody>
      </p:sp>
      <p:sp>
        <p:nvSpPr>
          <p:cNvPr id="56" name="Arrow: Right 55">
            <a:extLst>
              <a:ext uri="{FF2B5EF4-FFF2-40B4-BE49-F238E27FC236}">
                <a16:creationId xmlns:a16="http://schemas.microsoft.com/office/drawing/2014/main" id="{3300D53D-4970-4EEA-8574-D3834C96DD67}"/>
              </a:ext>
            </a:extLst>
          </p:cNvPr>
          <p:cNvSpPr/>
          <p:nvPr/>
        </p:nvSpPr>
        <p:spPr>
          <a:xfrm>
            <a:off x="5841023" y="3245709"/>
            <a:ext cx="1278835" cy="7061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Rectangle 56">
            <a:extLst>
              <a:ext uri="{FF2B5EF4-FFF2-40B4-BE49-F238E27FC236}">
                <a16:creationId xmlns:a16="http://schemas.microsoft.com/office/drawing/2014/main" id="{ED383B8D-B3B4-48B1-92F9-89253B3869D2}"/>
              </a:ext>
            </a:extLst>
          </p:cNvPr>
          <p:cNvSpPr/>
          <p:nvPr/>
        </p:nvSpPr>
        <p:spPr>
          <a:xfrm>
            <a:off x="7442054" y="2886657"/>
            <a:ext cx="4150439" cy="142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Embedded System (LOCAL)</a:t>
            </a:r>
          </a:p>
          <a:p>
            <a:pPr algn="ctr"/>
            <a:r>
              <a:rPr lang="en-US" dirty="0"/>
              <a:t>Services, </a:t>
            </a:r>
            <a:r>
              <a:rPr lang="en-US" dirty="0" err="1"/>
              <a:t>Reg.,Publish</a:t>
            </a:r>
            <a:r>
              <a:rPr lang="en-US" dirty="0"/>
              <a:t>, Fiori Apps, Launchpad, Designer, Apps, Code, ABAP Code</a:t>
            </a:r>
          </a:p>
        </p:txBody>
      </p:sp>
      <p:sp>
        <p:nvSpPr>
          <p:cNvPr id="58" name="Rectangle 57">
            <a:extLst>
              <a:ext uri="{FF2B5EF4-FFF2-40B4-BE49-F238E27FC236}">
                <a16:creationId xmlns:a16="http://schemas.microsoft.com/office/drawing/2014/main" id="{54A4E3D3-FACF-485D-AB95-339CC6DDE059}"/>
              </a:ext>
            </a:extLst>
          </p:cNvPr>
          <p:cNvSpPr/>
          <p:nvPr/>
        </p:nvSpPr>
        <p:spPr>
          <a:xfrm>
            <a:off x="7993274" y="1630881"/>
            <a:ext cx="3048000" cy="554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59" name="Flowchart: Magnetic Disk 58">
            <a:extLst>
              <a:ext uri="{FF2B5EF4-FFF2-40B4-BE49-F238E27FC236}">
                <a16:creationId xmlns:a16="http://schemas.microsoft.com/office/drawing/2014/main" id="{8253D7F9-2104-43AA-881C-0A499723B7C8}"/>
              </a:ext>
            </a:extLst>
          </p:cNvPr>
          <p:cNvSpPr/>
          <p:nvPr/>
        </p:nvSpPr>
        <p:spPr>
          <a:xfrm>
            <a:off x="8907673" y="5181600"/>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60" name="Straight Arrow Connector 59">
            <a:extLst>
              <a:ext uri="{FF2B5EF4-FFF2-40B4-BE49-F238E27FC236}">
                <a16:creationId xmlns:a16="http://schemas.microsoft.com/office/drawing/2014/main" id="{D34B1411-818A-428F-970B-5DA5579D05F0}"/>
              </a:ext>
            </a:extLst>
          </p:cNvPr>
          <p:cNvCxnSpPr>
            <a:cxnSpLocks/>
            <a:stCxn id="57" idx="2"/>
            <a:endCxn id="59" idx="1"/>
          </p:cNvCxnSpPr>
          <p:nvPr/>
        </p:nvCxnSpPr>
        <p:spPr>
          <a:xfrm flipH="1">
            <a:off x="9517273" y="4309057"/>
            <a:ext cx="1" cy="87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8ED990A-EBC0-4C06-8837-FC134761C914}"/>
              </a:ext>
            </a:extLst>
          </p:cNvPr>
          <p:cNvCxnSpPr>
            <a:cxnSpLocks/>
            <a:stCxn id="58" idx="2"/>
            <a:endCxn id="57" idx="0"/>
          </p:cNvCxnSpPr>
          <p:nvPr/>
        </p:nvCxnSpPr>
        <p:spPr>
          <a:xfrm>
            <a:off x="9517274" y="2184915"/>
            <a:ext cx="0" cy="7017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88994172-C319-4719-BC97-B4AAE9DCF0D7}"/>
              </a:ext>
            </a:extLst>
          </p:cNvPr>
          <p:cNvCxnSpPr>
            <a:cxnSpLocks/>
            <a:stCxn id="57" idx="3"/>
            <a:endCxn id="57" idx="2"/>
          </p:cNvCxnSpPr>
          <p:nvPr/>
        </p:nvCxnSpPr>
        <p:spPr>
          <a:xfrm flipH="1">
            <a:off x="9517274" y="3597857"/>
            <a:ext cx="2075219" cy="711200"/>
          </a:xfrm>
          <a:prstGeom prst="bentConnector4">
            <a:avLst>
              <a:gd name="adj1" fmla="val -11016"/>
              <a:gd name="adj2" fmla="val 13214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63" name="Ink 62">
                <a:extLst>
                  <a:ext uri="{FF2B5EF4-FFF2-40B4-BE49-F238E27FC236}">
                    <a16:creationId xmlns:a16="http://schemas.microsoft.com/office/drawing/2014/main" id="{3AD2CB93-0E79-4A12-8621-96C79086F135}"/>
                  </a:ext>
                </a:extLst>
              </p14:cNvPr>
              <p14:cNvContentPartPr/>
              <p14:nvPr/>
            </p14:nvContentPartPr>
            <p14:xfrm>
              <a:off x="5955895" y="5262889"/>
              <a:ext cx="480" cy="480"/>
            </p14:xfrm>
          </p:contentPart>
        </mc:Choice>
        <mc:Fallback xmlns="">
          <p:pic>
            <p:nvPicPr>
              <p:cNvPr id="63" name="Ink 62">
                <a:extLst>
                  <a:ext uri="{FF2B5EF4-FFF2-40B4-BE49-F238E27FC236}">
                    <a16:creationId xmlns:a16="http://schemas.microsoft.com/office/drawing/2014/main" id="{3AD2CB93-0E79-4A12-8621-96C79086F135}"/>
                  </a:ext>
                </a:extLst>
              </p:cNvPr>
              <p:cNvPicPr/>
              <p:nvPr/>
            </p:nvPicPr>
            <p:blipFill>
              <a:blip r:embed="rId4"/>
              <a:stretch>
                <a:fillRect/>
              </a:stretch>
            </p:blipFill>
            <p:spPr>
              <a:xfrm>
                <a:off x="5943895" y="5250889"/>
                <a:ext cx="24000" cy="24000"/>
              </a:xfrm>
              <a:prstGeom prst="rect">
                <a:avLst/>
              </a:prstGeom>
            </p:spPr>
          </p:pic>
        </mc:Fallback>
      </mc:AlternateContent>
    </p:spTree>
    <p:extLst>
      <p:ext uri="{BB962C8B-B14F-4D97-AF65-F5344CB8AC3E}">
        <p14:creationId xmlns:p14="http://schemas.microsoft.com/office/powerpoint/2010/main" val="379173274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10500</TotalTime>
  <Words>2974</Words>
  <Application>Microsoft Office PowerPoint</Application>
  <PresentationFormat>Widescreen</PresentationFormat>
  <Paragraphs>335</Paragraphs>
  <Slides>45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Arial Narrow</vt:lpstr>
      <vt:lpstr>Benton Sans</vt:lpstr>
      <vt:lpstr>Calibri</vt:lpstr>
      <vt:lpstr>Calibri Light</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698</cp:revision>
  <dcterms:created xsi:type="dcterms:W3CDTF">2016-07-10T03:33:26Z</dcterms:created>
  <dcterms:modified xsi:type="dcterms:W3CDTF">2022-07-20T18:23:52Z</dcterms:modified>
</cp:coreProperties>
</file>